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0"/>
  </p:notesMasterIdLst>
  <p:handoutMasterIdLst>
    <p:handoutMasterId r:id="rId61"/>
  </p:handoutMasterIdLst>
  <p:sldIdLst>
    <p:sldId id="262" r:id="rId4"/>
    <p:sldId id="304" r:id="rId5"/>
    <p:sldId id="305" r:id="rId6"/>
    <p:sldId id="306" r:id="rId7"/>
    <p:sldId id="307" r:id="rId8"/>
    <p:sldId id="308" r:id="rId9"/>
    <p:sldId id="356" r:id="rId10"/>
    <p:sldId id="309" r:id="rId11"/>
    <p:sldId id="310" r:id="rId12"/>
    <p:sldId id="311" r:id="rId13"/>
    <p:sldId id="312" r:id="rId14"/>
    <p:sldId id="313" r:id="rId15"/>
    <p:sldId id="352" r:id="rId16"/>
    <p:sldId id="357" r:id="rId17"/>
    <p:sldId id="314" r:id="rId18"/>
    <p:sldId id="317" r:id="rId19"/>
    <p:sldId id="316" r:id="rId20"/>
    <p:sldId id="315" r:id="rId21"/>
    <p:sldId id="318" r:id="rId22"/>
    <p:sldId id="319" r:id="rId23"/>
    <p:sldId id="320" r:id="rId24"/>
    <p:sldId id="321" r:id="rId25"/>
    <p:sldId id="358" r:id="rId26"/>
    <p:sldId id="322" r:id="rId27"/>
    <p:sldId id="324" r:id="rId28"/>
    <p:sldId id="323" r:id="rId29"/>
    <p:sldId id="325" r:id="rId30"/>
    <p:sldId id="326" r:id="rId31"/>
    <p:sldId id="331" r:id="rId32"/>
    <p:sldId id="328" r:id="rId33"/>
    <p:sldId id="359" r:id="rId34"/>
    <p:sldId id="329" r:id="rId35"/>
    <p:sldId id="330" r:id="rId36"/>
    <p:sldId id="332" r:id="rId37"/>
    <p:sldId id="333" r:id="rId38"/>
    <p:sldId id="360" r:id="rId39"/>
    <p:sldId id="334" r:id="rId40"/>
    <p:sldId id="335" r:id="rId41"/>
    <p:sldId id="337" r:id="rId42"/>
    <p:sldId id="339" r:id="rId43"/>
    <p:sldId id="361" r:id="rId44"/>
    <p:sldId id="336" r:id="rId45"/>
    <p:sldId id="338" r:id="rId46"/>
    <p:sldId id="341" r:id="rId47"/>
    <p:sldId id="362" r:id="rId48"/>
    <p:sldId id="342" r:id="rId49"/>
    <p:sldId id="348" r:id="rId50"/>
    <p:sldId id="349" r:id="rId51"/>
    <p:sldId id="350" r:id="rId52"/>
    <p:sldId id="351" r:id="rId53"/>
    <p:sldId id="363" r:id="rId54"/>
    <p:sldId id="353" r:id="rId55"/>
    <p:sldId id="354" r:id="rId56"/>
    <p:sldId id="355" r:id="rId57"/>
    <p:sldId id="302" r:id="rId58"/>
    <p:sldId id="276"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65FF"/>
    <a:srgbClr val="7066CE"/>
    <a:srgbClr val="6559F9"/>
    <a:srgbClr val="FF5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756" autoAdjust="0"/>
    <p:restoredTop sz="94660"/>
  </p:normalViewPr>
  <p:slideViewPr>
    <p:cSldViewPr snapToGrid="0">
      <p:cViewPr>
        <p:scale>
          <a:sx n="50" d="100"/>
          <a:sy n="50" d="100"/>
        </p:scale>
        <p:origin x="764" y="95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notesMaster" Target="notesMasters/notes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13608.6 3220.84,'0'16,"0"0,0 0,0 0,16 15,0-31,-16 16,0 0,16 0,-16 0,0 16,0 0,0-16,0 16,0 0,0-16,0 0,0 16,0 0,0-16,0 0,0 0,-16 0,16 0,0 0,0 0,-16 0,0-16,16 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1516.59 4450.84,'2604'0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4120.59 4450.84,'-16'-1757</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4104.59 2693.84,'-2524'15</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6867.59 2549.84,'0'3482</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6867.59 6031.84,'3930'-48</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10797.6 5983.84,'-64'-3450</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10733.6 2533.84,'-3882'16</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000000"/>
      <inkml:brushProperty name="ignorePressure" value="0"/>
    </inkml:brush>
  </inkml:definitions>
  <inkml:trace contextRef="#ctx0" brushRef="#br0">10893.6 2565.84,'64'3370</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000000"/>
      <inkml:brushProperty name="ignorePressure" value="0"/>
    </inkml:brush>
  </inkml:definitions>
  <inkml:trace contextRef="#ctx0" brushRef="#br0">10957.6 5935.84,'2571'-64</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000000"/>
      <inkml:brushProperty name="ignorePressure" value="0"/>
    </inkml:brush>
  </inkml:definitions>
  <inkml:trace contextRef="#ctx0" brushRef="#br0">13496.6 5887.84,'-95'-3354</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13448.6 3683.84,'0'-16,"16"16,0 0,0 0,0 16,16-16,-16 0,-16 16,16-16,16 16,-32 0,16-16,0 0,0 16,0-16,0 0,0 0,0 0,0-16,0 0,0 0,0 16,-16-16,16 0,0 0,0-16,-16 16,32 0,-16-16,0 16,0-16,-16 16,0 16</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000000"/>
      <inkml:brushProperty name="ignorePressure" value="0"/>
    </inkml:brush>
  </inkml:definitions>
  <inkml:trace contextRef="#ctx0" brushRef="#br0">13401.6 2533.84,'-2524'48</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000000"/>
      <inkml:brushProperty name="ignorePressure" value="0"/>
    </inkml:brush>
  </inkml:definitions>
  <inkml:trace contextRef="#ctx0" brushRef="#br0">14790.6 2517.84,'48'2252</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000000"/>
      <inkml:brushProperty name="ignorePressure" value="0"/>
    </inkml:brush>
  </inkml:definitions>
  <inkml:trace contextRef="#ctx0" brushRef="#br0">14838.6 4769.84,'3355'-96</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000000"/>
      <inkml:brushProperty name="ignorePressure" value="0"/>
    </inkml:brush>
  </inkml:definitions>
  <inkml:trace contextRef="#ctx0" brushRef="#br0">18193.6 4673.84,'-144'-2252</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000000"/>
      <inkml:brushProperty name="ignorePressure" value="0"/>
    </inkml:brush>
  </inkml:definitions>
  <inkml:trace contextRef="#ctx0" brushRef="#br0">18049.6 2421.84,'-3275'160</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14918.6 4945.84,'96'2587</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15014.6 7532.84,'3338'-79</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18352.6 7453.84,'-143'-2524</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18209.6 4929.84,'-3323'16</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2587.59 7500.84,'16'0,"0"16,0 0,15-16,-31 16,32 0,0 0,-16 0,0 0,0-16,0 16,0-16,0 0,-16 16,16 0,0-16,-16 16,16 0,0-16,0 16,0 0,0 0,0 0,0 0,0-16,0 16,0 0,0-16,0 16,-16 0,16 0,0-16,0 32,0-16,0-16,0 16,-16 16,16-32,0 16,0 16,0-32,0 16,0 0,-1 0,1-16,0 16,16 0,-16 0,0-16,16 15,0 1,-32 0,32 0,-16-16,-16 16,16-16,16 16,0 0,-16 0,16 0,16 0,-32 0,0 0,0 0,16-16,-16 16,0 0,16 0,-16-16,-16 16,32 0,-17 0,17-16,-16 16,0 0,16 0,-16-16,-16 16,16 0,16 0,0 0,0 0,-16 16,0-16,0 0,0 16,0-32,0 16,-16 0,16-16,16 16,-16 16,0-17,16 1,-16 0,0-16,-16 16,16-16,0 16,0 0,0 0,0-16,-16 16,16-16,-16 16,0 0,16-16,-16 16,0 0,0 0,16-16,-16 16,15 0,-15-16</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12203.6 2836.84,'-16'0,"0"0,0 0,0 0,-16 0,-16 0,0 0,0 0,0 0,32 0,-16 0,0 0,16 0,0 0,0 0,0 0,0 0,0 0,0 0,0 0,0 0,0 0,0 0,1 16,15 0,0-16</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3992.59 8858.84,'16'0,"0"0,0 0,0 0,0 0,0 0,0 0,0 0,0 16,16-16,0 16,-16-16,16 0,0 16,-16-16,16 0,-16 0,16 16,-16-16,0 0,0 0,0 16,-1-16,1 0,-16-16,0 0,0 0,0-16,0 16,0 0,0-32,-16 32,16 0,-15-16,15 1,-16-17,16 32,0 0,0 0,-16 0,16 0,0 0,0 0,0 0,0 0,0 0,0 0,0 0,0 0,0 0,0 0,-16 0,16 16</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4743.59 8906.84,'16'0,"16"-16,-16 0,0 0,-16 0,32-16,0 16,-16-16,0 0,16 1,0 31,0-32,0 0,-1 0,17 0,-16 16,16-16,-32 0,0 16,16 0,0-16,-32 16,16 0,16-16,-16 16,-16-16,16 16,16 0,-16-16,0 0,16 32,-16-32,0 16,-16 0,32 16,0-32,-16 16,0 1,0 15,0-16,15 0,1 0,-16 0,16 0,16 0,-16-16,-32 16,48-16,-16 16,-32 0,32-16,0 16,0 0,0-16,16 0,-32 16,16 0,-16 0,0 0,32 0,-48 0,16 0,0 16,-1-16,-15 0,32 0,-16 0,-16 0,16 0,16 16,-32-16,0 0,0 0,0 1,0 15</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6005.59 7437.84,'16'0,"0"0,0 0,0 0,0 0,0 0,0 0,16 0,-16 0,16 0,0 0,-1 0,-15 0,0 0,0 0,0 0,0 0,0 0,0 0,0 0,0 0,0 0,-16 16,0 0,0 0,-16 15,16-15,0 16,0 0,0 0,-16 0,0 0,16-16,0 0,-16 16,16 0,0-16,-16 16,16-16,0 0,0 0,0 0,0 0,0 0,0 0,0 0,0-16</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10877.6 7532.84,'16'0,"16"16,0 0,-16 0,0-16,16 16,-16 0,15 16,1-16,0-16,-32 16,16-16,0 16,0 0,16-16,-32 16,16 0,0 0,0-16,0 16,0 0,0-16,-16 16,16 0,0 0,0 0,16 0,-32 0,16-16,0 16,0 0,0 16,0-16,0-16,0 16,0 0,0 0,16 0,-16 16,0-16,0-16,16 16,-32-1,15 1,1-16,-16 16,16 0,0-16,0 32,-16-16,16-16,0 16,0 0,-16 0,0-16</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11340.6 8235.84,'16'0,"0"0,0 0,0 0,16 0,0 0,-16 0,16 0,-16 16,0-16,0 0,0 0,0 0,0 16,0-16,15 16,-15-16,0 16,0 0,0-16,0 0,16 16,-16-16,0 0,0 0,0 0,-16-16,0-32,0 32,0 0,0 0,0 0,0 0,0 0,0 0,0 0,0 0,0 0,0 1,0-1,0 0,0 0,0 0,0 0,0 0,0 0,0 0,0 0,0 0,0 0,0 0,0 16</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13448.6 8315.84,'32'0,"0"-16,-16 0,0 0,16 16,-16-32,16 16,-16 0,16 0,0 0,-16 16,0-16,16 0,-16 0,16 0,-32 1,32-1,0 16,-16-16,0 0,16 0,-32 0,32 16,-16-16,-16 0,16 16,0-16,0 0,-16 0,15 16,1-16,-16 0,16 16,0-16,0 0,0 0,0 16,0-16,0 0,16 0,-16-16,16 16,-16 16,-16-16,16 0,16 0,-32 0,0 16</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14055.6 7612.84,'32'16,"-16"-16,0 0,16 0,-16 0,0 0,0 0,0 0,0 0,0 0,0 0,0 0,0 0,0 0,0 0,0 0,0 0,0 0,0 0,0 0,0 0,0 0,0 0,0 0,0 0,0 0,-32 0,0 0,0 16,0 0,0 0,16 0,0 0,0 0,-16 16,0 0,16-16,-16 16,0 0,16-16,0 0,0 0,0 0,0 0,0 0,-16 0,16 0,0 0,0 0,0-16</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40:45"/>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1484.59 9401.84,'0'16,"16"0,0-16,0 32,-16-16,16 0,16 16,0-16,-32 16,32-16,0 32,0-16,16-16,-32 16,32-32,16 32,32 16,-17-32,17 0,16 0,0 16,-32-1,16-15,-16 0,-17 0,1-16,16 0,0 0,0 0,0 0,0 0,31 0,1 0,0 0,-32 0,32 0,-16 0,79-16,-63 0,16 0,-32 1,-16-17,-16 16,31-32,-31 16,-16 16,0 16,32-48,-16 16,-16 0,16-16,-16 16,0-16,-17 0,17 0,-16 0,0-16,0 1,0 15,0 0,-16 0,16-32,0 48,0-16,16-16,0-16,0 16,16 1,-17-17,-15 16,0 16,0-16,0 0,16 0,-16 16,0 0,0 0,-16 16,-16 1,32-17,0 0,-16 16,0-16,0 16,0-16,0 32,0-32,-16 16,16 16,0-16,0 0,0 0,0 16,0-32,-16 16,16 16,0-15,15-1,-15-16,0 32,0-16,0 0,0 0,0 16,0-16,0 16,-16 16</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40:45"/>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6037.59 7229.84,'0'16,"32"-16,-16 0,0 0,16 0,-16 0,32 0,-16-16,-16 16,31-16,-31 16,0 0,32-16,-16 16,-16 0,32-16,-32 16,0 0,16-16,0 16,0-16,-16 16,0 0,0 0,16-16,-16 16,0 0,-32 0,0 32,0 0,0 0,0 0,-16 16,16-16,0 0,0 0,0 16,0-16,0-17,0 17,0 0,16-16,0 0,0-16</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40:45"/>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16659.6 9290.84,'0'15,"0"1,16 16,-16-16,0 0,0 0,0 0,0 0,0 0,0 16,0-16,0 0,0 0,0 16,0-16,0 16,0-16,-16 16,-16-32,32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11787.6 2597.84,'0'16,"0"0,0 16,-16-16,0 15,0-15,16 16,-16-16,0 0,0-16,16 16,0 0,-16-16,0 16,16 0,-15-16,-1 16,0 0,16 0,0 0,32 0,-17-16,1 16,0-16,0 0,0 0,0 0,0 16,-16 0,16-16,0 0,0 0,0 16,0 0,-16 0,16-16,0 16,0-16,-16 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40:45"/>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16675.6 9321.84,'16'0,"0"0,0 0,0 16,16 0,-16 0,0-16,0 16,16 0,-32 0,16-16,0 32,-16-16,16-16,0 16,-16-32,0 0,0 0,-16 0,16-16,0 16,0 0,0 0,0 0,0 0,0 1,0-1,0 0,0 0,0 0,0 0,0 0,0 0,0 0,0 16</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40:45"/>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17122.6 9290.84,'0'15,"16"-15,0 0,32 0,-16-15,0-1,-16 0,0 16,-16-32,0 0,0 16,0 0,0 0,0 0,0 0,-16 16,0 0,0 0,0 0,-16 0,16 16,0 0,0 0,16 0,0 0,0 0,0 0,0 0,0 0,0 0,0 0,0-1,0 1,0 0,0 0,0 16,16-16,0 0,0-16,0 0,0 0,0 0,0 0,0 0,0 0,0 0,-16 0</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40:45"/>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17777.6 9098.84,'-16'32,"0"0,0-32,16 32,-16-16,0 0,-16 16,32 0,-16-32,1 31,-17 1,16 0,0-16,0-16,16 0</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40:45"/>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17538.6 9162.84,'16'0,"0"0,0 0,-16 16,16-16,16 16,-32 0,15 0,1 0,0 0,0 0,0 0,-16-1,0 1,16 0,-16 0,32 0,-16-16,-16 16,0 0,0 0,16-16,0 0,-16 0</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40:45"/>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18065.6 8986.84,'0'16,"0"0,0 16,0-16,0 16,0-16,0 0,0 0,0 0,-16 32,16-32,0 0,0 0,-16 31,0-31,16 0,0 0,0 0,0 0,0 0,0 0,0 0,16-16,0 0,0 0,0 0,0 0,0 0,0 0,0 0,0 0,0 0,0-16,-16-16,0 16,0 16</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40:45"/>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17889.6 9258.84,'16'0,"0"0,0 0,0 0,0 0,16-16,0 0,-16 0,0 16,0 0,32-16,-32 16,0 0,0 0,0 0,0 0,-16 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9008.59 9689.84,'0'-16,"0"32,16 0,-16 0,0 0,0 0,0 0,0 0,16 0,-16 0,0 0,0 0,0 0,0 0,0 0,16-1,-16 1,0 0,0 0,16 0,16-16,-16 0,0 0,32-16,-32 16,0 0,16 0,31-16,-47 16,16 0,-16 0,16 0,0 0,0 0,-16 0,16 0,0 0,0 0,16 0,0 0,-32 0,16 0,-16 0,0 0,16-16,0 16,-1 0,-15 0,32 0,-16 0,16 0,0 0,-32 0,16 0,-16 0,16 0,0 0,-16 0,32 0,16-16,-48 16,32-15,-32 15,0 0,16-16,-32 0,0-16,0 16,0 0,0 0,0 0,0-16,0-16,0 32,0-32,0 32,0-32,0 0,0 16,0 0,0 16,0 0,-16-48,16 48,0-16,-16-15,0-1,0 16,16-16,-16-16,0 48,16-16,0-16,-16 0,0 0,0 0,16 32,0-32,-16-15,16 31,0 16,-16-48,0 16,0-16,-16 0,16 16,0 16,0 0,0-16,0 32,16-16,0 0,0 0,-16-15,16 31,0 0,0-16,-16-16,16 32,0-16,0 16,0 0,0 0,0 0,0 0,0 0,0 0,0 0,0 0,0 0,0 0,0 0,16 0,0 0,-16 0,16 0,16 0,-16 0,16 0,0-16,0 16,0-16,0 16,16 0,-16 16,-32-31,32 15,-1 0,-15 0,0 16,16-16,-16 0,-16 0,0 0,0 0,0 16</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10318.6 7229.84,'16'0,"0"0,16 0,0 0,-16 0,31 0,-31 0,48-16,-48 16,32-16,-32 16,16 0,0 0,-16 0,0 0,0 0,-16 16,0 16,-16 0,16-16,0 0,-16 48,0-32,0 0,0 0,16-1,-16 1,0-16,0 32,0-16,0 0,16-16,0 0,0 0,0 0,0 0,-16 16,16-32</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4248.59 2900.84,'48'-16,"-32"0,32 0,-16 0,0 16,15 0,1-16,0 0,16 0,-32 0,0 16,0 0,16-16,-16 0,16 0,-16 0,32 1,-48 15,48-16,-48 16,31 0,-31 0,16-16,-16 16,16-16,-16 16,0 0,0 0,32-16,-16 16,16-16,-16 16,0-16,-16 16,0 0,0 0,0 0,0 0,0-16,0 16,-16-16,16 16,0 0,-16-16,0 16</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5334.59 2373.84,'16'0,"0"0,16 16,16 0,-16 0,-16-16,16 0,0 16,-16-16,0 0,16 0,-1 16,-15-16,0 0,0 0,16 16,-16-16,0 0,0 0,-16 16,16-16,-16 32,-16-32,16 16,-32-16,0 16,32 0,-16 0,0-16,16 16,-16 0,0 0,1-16,15 16,-32 0,32 0,-16 0,16-1,-16 1,16 0,0 0,-16 0,16 0,0 0,0-16</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11644.6 4545.84,'0'16,"0"16,0 16,0-32,0 32,0 16,0-48,0 32,0 0,15 32,1-16,0-16,-16-1,0 1,16 32,0-16,-16-48,0 32,0 0,0-16,0 16,0 0,0-16,0 0,0 16,0-32,0 15,16 17,-16-16,0-16,0 0,0 0,0 0,0 0,0 0,0 0,0 0,0 0,0 0,0 0,0 0,0 0,0 0,0 0,0 0,16-16,0 0,0 0,32 0,0 0,16 0,48 0,-16 0,15 0,33 0,-48 0,16 0,0 0,0 0,-17 0,17 0,0 0,0 0,16 0,-17 0,1 0,-32 0,0 0,0 0,0 0,-32 0,0 0,-17 0,33 0,0 0,0 0,16 0,-32 0,32 0,-16 0,0 0,-1 0,-15 0,0 0,0 0,-16 0,16 0,0 0,-16 0,32 0,-16 0,-16 0,16 0,16 0,-33 0,17 0,-16 0,-16 0,16 0,-16 0,0 0,16 0,-16 0,32 0,-16 0,16 0,16 0,-16 0,-16 0,16 0,0 0,-17 0,1 0,-16 0,32 0,0 0,-16 0,16 0,16 0,-16 0,-16 0,16 0,-32 0,16 0,0 0,-16 0,16 0,-16 0,15 0,-15 0,16 0,-16 0,0 0,-16-16,0-16,0 16,0-16,0 0,0 0,0-16,0 0,0 32,0-32,0 1,0 15,0 0,0-16,0 16,0-16,0 0,0 16,0-16,0 16,0 0,0-16,0 0,0 16,0 0,0 0,0 1,0-17,0 16,0-16,0 16,0 0,0 0,0-16,0 32,0-32,0 32,0-16,0 0,0 16,0-16,0 16,0 0,0-16,0 16,0 0,0 1,0-1,0 0,0 0,0-16,0 16,0-16,0 16,0 0,-48 16,1 0,-17 0,0 0,-16 0,-32 0,64 16,16-16,-32 16,32-16,16 0,-48 16,33 0,-17 0,32-16,-48 16,16-16,-32 16,16 0,-16 0,16 0,16-1,16-15,-63 16,79-16,-64 16,16 0,0 0,16-16,-32 0,0 0,0 0,1 0,-33 0,0 0,32 0,-32 0,32 0,17 0,15 0,-16 0,0 0,32 0,-32 0,16 0,0 0,0 0,0 0,-16 0,16 0,-15 0,15 0,16 0,-32 0,16 0,0 0,16 0,-16 0,0 0,16 0,-16 0,0 0,16 0,1 0,-17 0,32 0,-32 0,32 0,-16 0,0 0,16 0,-16 0,16 0,-16 0,0 0,16 0,-16 0,16 0,-16 0,0 0,16 0,-16 0,16 0,0 0,-16 0,16 0,-15 0,15 0,-32 0,0 0,16 0,0 0,0 0,16 0,0 0,0 0,0 0,0 0,0 0,-16 0,16 0,0 0,0 0,0 0,0 0,-16 0,16 0,0 0,0 0,0 0,0 0,0 0,0 0,0 0,1 0,-1 0,0 0,-16 16,32-16</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5973.59 4258.84,'16'0,"0"0,0 0,16 0,-16 0,0-16,16 0,-16 16,-16-16,32 0,0 0,-16 0,0 16,15-16,-15 0,0 0,16 16,-32-16,16 0,0 0,16 16,0-32,-16 16,0 0,0 16,0-32,16 16,-16 0,0 16,0-16,16 0,-16 1,0 15,0-16,0 0,16 0,0 0,0 0,-16 0,16 0,0 0,-17 0,1-16,16 32,0-16,-32 0,32 0,0 0,0 0,-16 0,0 0,16 16,0-16,-32 0,32 0,0 0,0 0,-16 16,0-16,0 0,32 0,-16 0,-16 0,0 0,0 16,16 0,15-16,-15 0,-16 0,32 0,-32 16,0 0,32-16,-32 0,0 0,0 16,16-16,0 1,-16 15,16 0,-16-16,-16 0,16 16,32-16,-16 16,-16 0,16-16,-16 0,16 0,-1 0,17 0,-16 0,-16 16,16 0,16-16,-32 16,16 0,0-16,-16 16,16-16,0 0,-16 0,0 16,0 0,16 0,-16 0,0 0,0 0,16-16,-16 16,0 0,32-16,-32 16,-1 0,33-16,-16 0,-16 16,0 0,0-16,16 16,0 0,-16 0,0 0,16 0,16-16,-16 16,16-16,-16 0,-16 16,32-16,-16 16,16-16,-16 16,-1-16,-15 16,16 0,-16 0,32-16,-16 0,-16 16,32 0,-32 0,16-16,-16 16,0 0,32 0,0 0,-32 0,48-16,-48 16,0 0,16 0,-16 0,0 0,-1 0,1 0,0 0,0 0,0 0,0 0,0 0,16 0,-16 0,16 0,-16 0,16 0,0 0,-16 0,16 0,-16 0,16 0,0 0,-16 0,0 0,0 0,0 0,0 0,0 0,16 0,-16 0,0 0,0 0,0 0,0 0,-1 0,1 0,0 0,16 0,-16 0,0 0,0 0,0 0,0 0,0 0,16 0,-16 0,16 0,-16 0,0 0,0 0,16 0,-16 0,0 0,16 0,0 0,0 0,0 0,-16 0,0 0,0 0,0 0,0 0,0 0,-1 0,17 0,0 0,-16 0,0 0,16 0,0 0,-16 0,16 0,-16 0,0 0,16 0,-16 0,0 0,16 0,0 0,0 0,-16 0,16 0,0 0,0 0,16 0,-32 0,31 0,-15 0,0 0,16 0,-16 0,-16 0,32 0,-32 0,16 0,0 0,-16 0,0 0,0 0,0 0,0 0,0 0,0 0,0 0,0 0,16 0,-16 0,32 0,-1 0,1 16,-32-16,16 0,-16 0,48 16,-32-16,32 16,-48-16,32 16,16 0,-32 0,-16-16,32 16,0-16,0 16,-17-16,33 16,0 0,0 0,-32 0,16-16,32 16,-32-16,16 16,-32 0,16 0,-17-16,-15 0,32 0,-16 0,0 16,0-16,16 0,32 16,-32 0,-16 0,16-16,16 16,-16 0,-32-16,32 0,15 16,-47 0,32 0,0-16,16 16,-48-16,48 16,-32-16,0 16,16 0,-32-16,16 0,-16 0,32 15,-16-15,0 0,-1 16,1-16,0 0,16 16,-16 0,-16-16,16 16,-16-16,16 16,0-16,16 0,0 16,-16-16,32 0,-32 0,16 0,-1 0,-31 0,32 0,-16 0,32 16,-48-16,16 16,-16-16,0 0,0 0,0 0,0 0,0 0,0 0,0 0,0 0,0 0,16 0,-16 0,16 0,-16 0,16 0,-16 0,16 0,0 0,-1 0,1 0,-16 0,32 0,-16 0,0 0,0 0,-16 0,0 0,0 0,0 0,0 0,0 0,0 0,-16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15956.6 3204.84,'0'-16,"16"16,0 16,0-16,16 16,-16 0,16 0,-16-16,0 16,16 0,0-1,-16-15,16 16,-16-16,16 16,-16 0,0-16,0 16,0-16,0 16,-48 0,0 0,16-16,0 0,0 16,0 0,-16 0,0 0,16 0,0 0,0-16,16 16,-32 0,16 0,16 0,0 0,0 0,-16 0,0 0,0 0,16 0,0 16,0-32</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4392.59 7549.84,'16'16,"0"-16,15 16,1 0,16 0,0 16,-16-16,48 0,16 0,16 0,16 0,47 16,-47-32,32 0,-1 0,1 0,-16 0,-48 0,16 0,-1-16,-15 0,-48 16,64-16,-32 0,16 0,-16 0,31-16,33 0,-16 16,16 0,15-31,17 31,-16-32,0 32,-17 16,-15 0,32 0,-32 0,15 0,-15 0,16 0,-16 0,16 0,-49 0,17 0,0 0,-32 0,32 0,0 0,-17 0,1 0,0 0,-16 0,16 0,-16 0,-1 0,1 0,0 0,0 0,16 0,-16 0,0 0,0 0,-1 0,1 0,32 0,-48 16,-16 0,-16-16,0 16,-16-16,0 0,0 0,32 16,0 0,15 0,17-1,16 17,-16 0,16 16,-32-16,0 0,-16-16,-17 0,-15 0,16-16,-16 16,16 0,0 16,0-16,-16-16,16 16,0 0,0 0,-32 0,32-16,-32 16,16 0,16 0,-16-16,16 16,0 0,0 16,-16-16,16 0,-16-16,0 16,16 0,-16 0,15-16,-15 16,0 0,16-1,-16-15,-16 16,16 0,0-16,0 16,-16-16</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12746.6 7229.84,'32'16,"-16"-16,16 0,-1 0,1 16,-16 0,16 0,-16 0,0-16,16 0,0 16,-16-16,32 0,-16 16,0-16,0 0,-16 0,16 16,-16-16,0 0,0 0,-16 16,-16 16,-16-32,16 16,-16 16,16 0,0-17,-16 17,16 0,0-16,16 16,-16-16,0 0,0 0,0 16,16 16,-16-16,16-16,-16 16,0-16,16 0,0 0,0-16</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3833.59 8651.84,'15'16,"33"16,32-17,0 1,16 0,16 16,32-16,-33 16,1-16,0 16,-32-16,16 0,-16 0,15 16,-63-32,48 16,-16 0,0 0,32 0,-16 0,-16-16,15 0,1 0,-16 0,16 0,0 0,0 0,0 0,0 0,-1 0,1 0,16 0,-48 0,32 0,16 0,-16 0,0 0,31 0,-15 0,0 0,32-16,-16 0,-1 0,1 0,0-16,-16 0,-16 16,32 0,-1 0,-47 0,32 0,-48 0,16 0,0 0,-32 16,48-32,-16 16,-17 0,17-15,0-1,-32 16,16-16,16 16,0 0,-16-16,16 0,-16 16,-16-16,16 0,-17 0,-15 0,16 0,-16 0,16-16,0 16,0-16,0 16,0 0,-16-15,16-1,0 16,-16 0,16-16,-16 0,32 0,-16 0,-32 16,16 0,16-16,0 0,-16 16,15-16,-15 1,16-1,-16 32,0-32,0 16,0-16,16 32,-16-16,0 0,0-16,16 32,-16-32,0 16,16-16,0 0,-16 16,0 1,16-17,-16 0,16 32,0-32,-16 0,16 0,0 0,-32 16,32 0,-16-16,-1 16,1 0,0 0,0-16,0 32,-16-31,16-1,16 0,-16 16,0-16,0 0,16 16,-16-16,0 32,-16-16,16 0,0 16,0-16,0 16,0 0,-16 0,16 0,0 0,-16 0,16 0,16 0,-16 1,-16-1,16 0,0 0,-16 0,16 16,0-32,0 16,0 0,0 0,-16 0,16 16,16-16,-32 0,16 16,-1-16,1 0,0 0,0 16,0-16,-16 0,16 0,0 16,0-16,16 0,0 0,-16 0,0 16,0 0,0-16,0 16,16-16,-16 16,0 0,0 0,0 0,0-16,0 16,0 0,0 0,0-16,0 16,0 0,-16 0</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11244.6 5025.84,'16'0,"0"0,0 16,0 0,16 16,16-17,-32-15,32 16,-16 0,0 0,-16 0,16 0,0 0,31-16,-15 0,64 32,-48-16,16 0,-16-16,-16 0,-32 0,0 0,-32 0,0 0,0 0,0 0,-16 0,16 0,0 0,0 0,0 0,0 0,0 0,-16 0,16 16,-32-16,32 0,0 16,-16 0,0 0,16 0,-16 0,16-16,1 16,-1 0,0 0,0-16,16 16,-16 0,0 0,16 0,-16 0,0 16,0-16,16 0,-16 0,16 0,0 0,0 0,0 0,0 0,0 0,0-16</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fc000"/>
      <inkml:brushProperty name="ignorePressure" value="0"/>
    </inkml:brush>
  </inkml:definitions>
  <inkml:trace contextRef="#ctx0" brushRef="#br0">4200.59 9321.84,'16'0,"0"0,16 16,-16-16,0 0,0 0,0 0,16 0,-32 16,16-16,0 0,0 0,0 16,15-16,-15 0,0 0,0 0,0 0,16 16,0-16,16 0,-16 0,16 0,0 0,-32 0,32 0,-16 0,-16 0,16 0,-16 0,16 0,0 0,-16 0,16 0,-1 0,1 0,16 0,-32 0,16 0,16 0,-16-16,16 0,-48 0,64 0,-32 0,-16 1,16-17,0 16,-16 0,32 0,-16 0,-16 0,0 0,15 0,1 0,-16 0,16 0,-16 0,16 0,0-16,0 16,0-16,-16 0,16 16,0 0,0 0,-32 0,32 0,0-16,-16 0,0 0,16 0,0 16,-16-15,16-17,-16 16,0 0,0 0,15 0,-15 0,0 16,0-16,-16 16,16-32,0 16,-16 16,16-32,-16 32,0 0,0-16,16-32,-16 48,0 0,16-47,0 15,-16 0,0 32,0-16,0 0,0 16,0-16,0 16,0-16,0 0,0 16,0-16,0 16,0-16,0 0,0 16,0 0,0 0,0-16,0 0,0 16,0 1,0-1,0-16,0 16,0 0,0-16,0 16,0-16,0 16,0 0,0 0,0-16,0 0,0 16,0 0,0-16,0 16,0 0,0 0,0-16,0 0,0 16,0-16,0 16,0-16,0 16,0 0,0-15,0 15,0-16,0 0,0 16,0-16,0-16,0 16,0 0,0 0,0 16,0-16,16-32,-16 32,16-16,-16 16,0 16,16-32,-16 32,16-15,-16 15,0 0,16-16,-16 16,0 0,16-48,-16 48,16-16,0 0,0 0,-16 16,0 0,16-16,-16 16,16-32,0 16,0 32,-16-16,16 0,0 0,0-16,-16 16,16 16,0-16,-16 0,16 1,0-1,-16 0,0 0,0 0,-16 16,16 0</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fc000"/>
      <inkml:brushProperty name="ignorePressure" value="0"/>
    </inkml:brush>
  </inkml:definitions>
  <inkml:trace contextRef="#ctx0" brushRef="#br0">6276.59 5680.84,'16'0,"0"0,0 0,16 0,0 0,0 0,16-16,-32 16,0-16,0 0,0 16,0 0,16-16,-16 16,0-16,0 16,0-16,0 0,16 16,-16 0,0 0,0 0,0-16,0 16,0 0,-16 32,0-16,0 0,-16 32,16-16,0-17,0 17,0-16,0 0,0 16,0 0,-16 16,0-48,16 16,0 0,0 0,0 16,0-16,0 16,0-16,0 0,0 0,0 0,0 0,0 0,0 0,0 0,0 0,0 0,0 0,0 0,0 0,0 0,0 0,32 0,-16 0,16-1,-16 1,-1 0,1 0,-16-16</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13800.6 4977.84,'0'-16,"0"0,0 0,0 0,0 0,0 0,0 0,0 0,0 0,0 0,0-16,0 16,-16 0,16 0,0-16,0 16,-16 0,-16 16,32 16,-32 0,0-16,16 16,0 0,0 0,0-16,0 16,0 0,16 0,32-16,-16 0,32-16,-16 0,-16 0,0 0,0 16,0 0,0 0,0 0,0-16,0 16,0 0,16-16,-16 16,-16-16,16 16,0 0,-16-16,16 16,-16 16,16 0,0 16,0-16,-16 0,0 0,16 0,0 0,0-16,-1 0,-15 0</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14476.9 5217.85,'0'15,"0"-1,14 31,-14-31,0 16,15 14,0 0,-1-14,-14-1,0 15,0-14,0 14,0 15,0-29,0 14,0-15,0 1,0-1,0 15,0-29,0 29,0 0,0-14,0 14,0 0,0-14,0-1,0 1,0-1,0 15,0-29,0 29,0-14,0-1,0 1,0 14,0-15,0 1,0 14,0-14,0 14,0 0,0-15,0 16,0-1,0-29,0 29,0-30,0 31,0-16,0 1,0-1,0 15,0-29,0 29,0-29,0 29,0 0,0-29,0 15,0 14,0-29,0 14,0-14,0 29,0-15,0 1,15 14,-15-14,0-16,0 30,0-14,0-1,0 1,0-1,0-14,15 29,-15-29,0 0,0 14,0-14,0 14,0 16,0-16,0 15,0-29,0 29,0 0,0-29,0 29,0 1,0-16,0 15,0 0,0-14,0-1,0 16,0-16,0 15,0-14,0-1,15 30,-1-15,-14-29,0 29,0-14,0-16,0 31,0-16,0-14,0 14,0-14,0 0,0 0,0-1,0 1,0 14,0 1,0-1,0 1,0-1,0 1,0-15,0-1,0 1,0 0,0-1,0 16,0-1,0-14,0 15,0-1,0-14,-14 29,14-29,0-1,0 1,29-15,30 0,-29 0,43 0,1 0,29 0,0 0,-29 0,29 0,-29 0,29 0,-30 0,-14 0,0 0,-14 0,-1 0,0 0,-15 0,16 0,-1 0,-15 0,30 0,0 0,0 0,-15 0,15 0,0 0,-29 0,14 0,15 0,0 0,-30 0,30 0,15 0,-1 0,31 0,-31 0,-14 0,15 0,-15 0,-15 0,15 0,-15 0,0 0,1 0,-1 0,0 0,15 0,-15 0,0 0,0 0,1 0,-1 0,-29 0,29 0,0 0,-15 0,1 0,14 0,-29 0,29 0,-29 0,29 0,0 0,0 0,15 0,-14 0,13 0,-28 0,-1 0,-14 0,15 0,-16 0,1 0,0 0,0 0,-1 0,1 0,0 0,-1 0,1 0,0 0,0 0,-1 0,16 0,-1 0,-14 0,15 0,-16 0,16 0,-1 0,-14 0,14 0,-14 0,15 0,-16 0,1 0,15 0,-16 0,1 0,0 0,0 0,-1-15,-14 1,0-1,0-14,0 14,0 0,0 0,0 1,0-16,0 1,0 14,0-15,0 16,0-1,0 0,0 1,0-16,-14 15,14 1,0-16,-15 15,15-14,0-1,0 16,-15-16,15 16,0-16,-15-14,15 29,0 0,0-14,0 14,-14-29,14 14,0 16,0-30,0 29,0-15,-15-14,15 29,0-14,0-15,0 29,-15-44,0 30,15 14,0-15,-14-29,14 45,0-16,0-14,0 29,0-14,0-15,0 29,0-29,0 0,0 14,0 1,0-1,0-14,0 0,0 14,-15-29,15 30,0-15,0 14,0-14,0 0,0 14,0 1,0-15,0 14,0-14,0-15,0 30,0-16,0 1,0 29,0-29,0 0,0 15,0-1,0 1,0-1,0-14,0 29,0-29,0 0,0 14,0-14,0 0,0 14,0 1,0-15,0 14,0-14,0 0,0 29,-15-44,15 45,0-16,0 1,0-1,0 1,0-16,0 31,0-30,0 14,0 15,0-14,0 14,0-14,0-1,0 1,0-15,0-1,0 31,0-31,0 31,0-31,0 16,-15 0,15-1,0-14,0 29,0-14,0-1,0 1,0 14,0 0,0 0,0 1,0-16,0 16,0-1,0-15,0 1,0-1,0 16,0-16,0 1,0-1,0 16,0-16,0 15,0 1,0-1,0-15,0 16,0-1,0 0,0 0,0-14,0 14,0 1,0-1,0 0,0 0,-14 15,-1-14,0 14,1 0,-1 0,0 0,0 0,1 0,-16 0,1 0,14 0,-15 0,-14 0,-15 0,0 0,0 0,15 0,-15 0,0 0,0 0,30 0,-30 0,0 0,0 0,30 0,-30 0,0 0,15 0,-1 0,1 0,15 0,-15 0,-1 0,16 0,-30 0,0 0,0 0,30 0,-16 0,-14 0,30 0,-15 0,-15 0,29 0,-14 0,0 0,14 0,-28 0,13 0,1 0,0 0,-15 0,15 0,14 0,-14 0,0 0,0 0,0 0,-1 0,31 0,-31 0,16 0,-1 0,-14 0,15 0,14 0,-29 0,29 0,-29 0,0 0,-15 0,44 0,-59 14,45-14,-30 15,44-15,-44 15,45-15,-31 15,1-15,0 14,29-14,-44 15,30-15,-45 15,45-15,-16 14,1 1,0 0,29-15,-14 0,-15 15,29-15,0 0,-14 0,-1 14,1-14,-15 15,29 0,0-15,0 0,1 0,-1 0,0 0,0 0,1 0,-16 0,16 0,-1 0,0 0,0 0,1 0,-1 0,0 0,0 0,1 0,-1 0,0 0,0 0,1 0,-1 0,0 0,1 0,-16 0,15 0,1 0,-1 0,0 0,0 0,15 15,0-1,0 1,0 0,15 0,0-1,0 1,-1 0,-14-15</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14814.9 5453.85,'0'14,"0"1,0 0,0 0,0-1,0 16,0-15,0-1,0 16,0 14,15-29,0 14,-15-14,0 0,0-1,0 1,0 0,0 0,0-1,0 16,0-15,0-1,0 1,0 0,0 0,0-1,0 1,0 0,0-1,0 1,0 0,0 0,0-1,0 1,0 15,0-16,0 1,0 0,0 0,0-1,0 1,0 0,0-1,0 1,0 0,0 0,0-1,0 1,0 0,0 0,0-1,0 1,0 0,0 0,0-1,0 1,0 0,15-15,-1 0,1 0,0 0,0 0,-1 0,1 0,14 0,1 0,-15 0,14 0,15 0,-29 0,15 0,-16 0,30 0,1 0,-16 0,1 0,14 0,0 0,0 0,15 0,0 0,-15 0,15 0,-15 0,-14 0,-1 0,16 0,-31 0,16 0,-15 0,14 0,15 0,-29 0,29 0,0 0,-14 0,29 0,0 0,-30 0,15 0,-14 0,-15 0,14 0,15 0,-14 0,14 0,0 0,-14 0,14 0,0 0,-15 0,1 0,-15 0,-1 0,16 0,-15 0,29 0,0 0,-15 0,30 0,0 0,0 0,-15 0,15 0,-14 0,-16 0,1 0,-1 0,-14 0,14 0,1 0,-1 0,1 0,-16 0,1 0,15 0,-16 0,16 0,-16 0,31 0,-16 0,-14 0,29 0,-14 0,-16 0,16 0,-16 0,16 0,-1 0,-14 0,0 0,0 0,-1 0,16 0,-15 0,14 0,-14 0,14 0,1 0,-16 0,1 0,0 0,0 0,-1 0,1 0,0 0,0 0,14 0,-14 0,-1 0,1 0,0 0,0 0,-1 0,1 0,0 0,0 0,-1 0,1 0,0 0,-15-15,0 0,0 1,0-1,0 0,0 0,0 1,0-1,0 0,0 0,0 1,0-1,0 0,0 0,0 1,0-1,0 0,0 1,0-1,0 0,0 0,0 1,0-1,0 0,0-14,0 14,0 0,0 0,0 1,0-16,0 16,0-1,0 0,0 0,0 1,0-1,0 0,0 0,0 1,0-1,0-15,0 16,0-1,0 0,0 1,0-1,0 0,0 0,0 1,0-1,0 0,0 0,0 1,0-1,0 0,-30 0,16 1,-1 14,0 0,0-15,1 15,-1 0,-15 0,1 0,14 0,-14 0,-1 0,-14 0,15 0,-1 0,1 0,-15 0,29 0,-29 0,-1 0,31 0,-31 0,1 0,15 0,-15 0,-1 0,16 0,-15 0,0 0,14 0,1 0,14 0,-29 0,-1 0,16 0,0 0,-16 0,1 0,0 0,0 0,14 0,-14 0,0 0,29 0,-29 0,14 0,1 0,-1 0,-14 0,30 0,-31 0,1 0,15 0,-1 0,-14 0,29 0,-29 0,29 0,-14 0,-1 0,1 0,-1 0,16 0,-16 0,1 0,-1 0,-14 0,0 0,0 0,0 0,-1 0,16 0,-15 0,-1 0,31 0,-30 0,14 0,1 0,-1 0,-14 0,29 0,-14 0,14 0,-14 0,-1 0,15 0,1 0,-1 0,0 0,0 0,1 0,-16 0,15 0,-14 0,0 0,-1 0,15 0,1 0,-16 0,15 0,1 0,-1 0,-15 0,1 0,14 0,0 0,1 0,-1 0,0 0,1 0,-16 0,15 0,-14 0,14 0,0 0,-14 0,-1 15,16-15,-1 0,-14 14,14-14,0 0,0 0,1 0,-1 0,0 0,0 0,15 0</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14918.9 6631.85,'0'30,"0"-15,0 14,0 1,0-1,0 1,0-1,0 0,0 16,0-31,0 31,0-31,0 31,0-16,0 0,0 1,0-15,0-1,0 1,0 0,0 14,0-14,14 15,1-16,-15 1,0 0,0 0,0-1,0 1,0 14,0-14,0 0,0 0,0-1,0 16,15-30,-15 15,0-1,0 1,0 0,0 0,14-1,-14 1,0 0,0-1,0 1,0 0,15 0,0-15,14 0,-14 0,29 0,1 0,-16 0,15 0,-14 0,-1 0,1 0,-1 0,1 0,-1 0,-14 0,29 0,0 0,-14 0,14 0,0 0,-14 0,14 0,0 0,0 0,0 0,1 0,-31 0,30 0,-14 0,-1 0,1 0,-15 0,14 0,1 0,-16 0,16 0,-16 0,16 0,14 0,-14 0,14 0,0 0,-15 0,1 0,14 0,-29 0,29 0,-14 0,-1 0,0 0,1 0,-1 0,1 0,-15 0,14 0,-14 0,14 0,-14 0,0 0,29 0,0 0,-14 0,-1 0,-14 0,0 0,-1 0,1 0,0 0,-15-15,0 0,-15-14,-14 14,14 15,15-15,0 1,0-1,-15-15,15 16,0-16,0 15,0 1,-15-16,1 30,14-15,0 1,0-1,0 0,0 1,-15-16,15 1,-15 14,15 0,0 0,0 1,-15-16,15 15,0-14,0 14,0-14,-14-1,14 1,0 14,0-14,0 14,0 0,0-14,0 14,0 0,0 0,0 1,0-1,0 0,0 1,0-1,0 0,0 0,0 1,0-1,0 0,-15-14,0 29,0 0,1 0,-1 0,0 0,-14 0,14 0,-14 0,-16 0,16 0,-15 0,-15 0,15 0,-15 0,14 0,-13 0,13 0,-14 0,0 0,15 0,-15 0,15 0,0 0,14 0,1 0,14 0,1 0,-16 0,15 0,-14 0,14 0,-29 0,29 0,0 0,-29 0,30 0,-1 0,0 0,-14 14,-1 1,-14 0,29-15,0 0,1 0,-1 0,0 0,1 0,-1 0,0 0,0 0,1 0,-1 0,0 0,0 0,1 0,-16 0,15 0,-14 0,14 0,0 0,1 0,-1 0,0 0,1 0,-1 0,0 0,0 0,1 0,-1 0,0 0,0 0,1 0,-1 0,15-15,-15 15,0 0,1 0,-1 0,0 0,15 0</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11794.9 5674.85,'0'-15,"44"15,-14 15,-16-15,31 0,-1 0,15 0,14 0,-14 0,15 0,0 0,-15 0,-15 0,29 0,16 0,-15 0,-1 0,30 0,-29 0,0 0,-15 0,14 0,1 0,0 0,29 0,-30 0,1 0,-15 0,0 0,-15 0,0 0,1 0,-31 0,16 0,-1 0,15 0,15 0,0 0,-14 0,13 0,-13 0,-16 0,15 0,-14 15,-15-1,-1-14,1 0,0 0,29 15,-29-15,14 0,-14 0,0 0,-15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13832.6 5520.84,'0'32,"0"-16,0 0,0 16,0-16,0 0,0 16,0-1,0-15,0 0,0 16,0 0,0 0,0-16,0 0,0 16,0-16,0 0,0 0,0 0,0-16</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14137.9 5541.85,'0'15,"29"0,1-1,-16 1,16 0,-1-15,15 29,-29-14,15 0,-1 0,-14-1,0 1,-1 0,1-15,15 14,-16-14,-14 15,0 0,-14-15,-16 0,1 15,-16-1,16 16,-1-15,1-1,14 16,-14-30,14 15,0-1,1 1,14-15</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12457.9 8134.85,'29'0,"-14"-14,29-16,-14 30,-30-15,44 1,-14-16,14 1,-15 14,1 0,29-14,0 14,-1-14,1-1,30-14,-16 14,16 1,-1 0,-29 14,-29 0,14 0,-15-14,1 14,-1 0,-14 15,0 0,29-14,-15-1,1 0,14 0,0 1,0-1,15-14,-44 14,44 0,0-14,-15 14,15-15,0 1,15 14,14-14,-29-1,-15 16,15-1,-29 0,-16 0,16 1,-15 14,14-15,15 0,-14 0,-15 1,14-1,15 0,-59 0,15 15</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14608.9 6985.85,'15'15,"0"0,-1-15,-14 14,15 1,15 0,-16-15,1 14,0 1,-1 0,1-15,0 0,-15 29,0-14,-15 29,0-14,1-1,-1-14,0 15,1-1,14-14,-30 14,15 1,1-16,-1 1,0 15,0-30,15 0</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8273.92 5792.85,'14'0,"1"-15,0 0,-1 0,16 1,14 14,-14-30,-1 16,1-1,-1 0,0-14,-14 14,15 15,-1-15,15-14,-29-1,29 15,0-14,1-1,-1 16,-15-16,16 16,-16-1,15-15,-29 1,14 14,1 15,-15-15,14 1,1-1,-1 0,-14 0,29 1,-15 14,16-15,-16 0,15-14,1 14,-1 0,-15 1,30-16,-15 1,1 14,-1-15,-30 16,16-16,-1 1,1 14,-15 0,14-14,1 14,-1 0,-14-14,-1 14,16 0,-1-14,-14 14,29-14,-14-1,-1 16,15-1,-14-15,-1 1,1-1,-1 1,1 14,-15-14,-1-1,1 16,14-16,-14 1,0-1,0 15,-1 1,1-16,0 16,-15-16,15 1,-1 14,1 0,0-14,0-1,-15 15,0 1,0-1,29-15,-14 1,-1-15,1 29,0-14,-15 14,0 0,0-29,15 44,-1-30,1 1,-15 14,0-14,15 14,-15 0,0-14,15 14,-1 0,1-14,-15 14,0 0,0 1,0-1,15 0,0 1,-15 14</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10306.9 3699.85,'15'0,"-1"0,16-14,-1 14,1-15,-30 0,14 0,16 15,-1-14,-14-1,-15 0,30 1,-1-1,0 0,-29 0,15 15,0-14,-15-1,29 0,-14 15,-15-15,15 1,14-1,-14 0,0 30,0 0,-15 14,0-14,14 14,1 1,-15-15,15 14,-15-14,15-15,-15 14,14 1,-14 0,15 14,0-14,-15 0,14 14,1-29,0 30,-15-15,15-15,-1 14,-14 16,15-30,0 14,0 1,-1 0,1-15,0 15,-15-1,0-14</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2daf49"/>
      <inkml:brushProperty name="tip" value="rectangle"/>
      <inkml:brushProperty name="rasterOp" value="maskPen"/>
      <inkml:brushProperty name="ignorePressure" value="0"/>
    </inkml:brush>
  </inkml:definitions>
  <inkml:trace contextRef="#ctx0" brushRef="#br0">11985.9 5541.85,'15'0,"0"0,44 0,-15 0,15-15,0 1,0-16,0 15,-15 1,30-16,-15-14,-30 44,15-15,1-14,-1-1,0 16,-15-16,1 1,14-1,0 16,0-31,-29 16,15-1,-1 1,15 14,-14-14,-15-1,14 1,-14-1,14 30,-14-14,0-1,-1 0,1 0,-15 1,30-1,-16 15,-14-15,30 0,-1 1,1-16,-1 1,-14 14,14 0,-14 1,-15 14</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2daf49"/>
      <inkml:brushProperty name="tip" value="rectangle"/>
      <inkml:brushProperty name="rasterOp" value="maskPen"/>
      <inkml:brushProperty name="ignorePressure" value="0"/>
    </inkml:brush>
  </inkml:definitions>
  <inkml:trace contextRef="#ctx0" brushRef="#br0">12987.9 4554.85,'15'0,"15"0,-1 0,1 0,28 0,-43 0,44 0,0 0,15 0,-1 0,1 0,29 0,-29 0,-15 0,-15 0,-15 0,1 0,-15 0,-1 0,1 15,-15 14,-15 1,-14-1,14 1,15-1,-15-14,1 29,-1-15,0 16,1-31,-1 31,0-16,0 1,1-16,14 1,0-15</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fc000"/>
      <inkml:brushProperty name="tip" value="rectangle"/>
      <inkml:brushProperty name="rasterOp" value="maskPen"/>
      <inkml:brushProperty name="ignorePressure" value="0"/>
    </inkml:brush>
  </inkml:definitions>
  <inkml:trace contextRef="#ctx0" brushRef="#br0">12354.9 6278.85,'15'0,"-1"0,16 0,14 0,0 0,30 0,14 0,-14 0,0 0,-15 0,-15 0,0 0,15 0,-15 0,0-15,-29 15,29-15,0 15,30-14,-15-1,15 0,-15 0,0 1,-1-1,1 0,0 1,-44 14,44-15,-30 15,16 0,-16-15,1 15,-16 0,16 0,-15-15,-1 15,31-14,-31 14,1 0,44-15,-44 15,29-15,-29 15,-1 0,1-15,-15 15</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13640.6 5839.84,'16'0,"-16"16,16 0,0-16,0 16,0 0,0 0,0 16,-16-16,16 0,0-16,-16 16,0 0,16 0,0-16,16 0,0-32,-16 32,0-16,0 0,16-16,-16 32,0-16,-16 0,16 0,0 0,-16 0,16 16,15 0,-31-16,32 0,-16-16,0 32,-16 0</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fc000"/>
      <inkml:brushProperty name="tip" value="rectangle"/>
      <inkml:brushProperty name="rasterOp" value="maskPen"/>
      <inkml:brushProperty name="ignorePressure" value="0"/>
    </inkml:brush>
  </inkml:definitions>
  <inkml:trace contextRef="#ctx0" brushRef="#br0">13680.9 5703.85,'103'44,"-74"-14,16-1,-1-14,0 0,0 14,1-14,-16 0,0 0,-14-15,29 14,1 1,-16 0,-14-15,29 14,-15 1,1 0,-1 0,-14-1,15-14,14 15,-15-15,1 0,-30 15,-30 0,16-1,-16 1,1 0,14 0,-15 14,1-14,-1 14,16-14,-16 14,1 1,14-30,15 29,-15-14,1-15,-1 15,0 0,0-1,1 16,14-1,-15-29,0 30,15-16,-15 1,1 15,14-16,0 1,0-15</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80600"/>
      <inkml:brushProperty name="tip" value="rectangle"/>
      <inkml:brushProperty name="rasterOp" value="maskPen"/>
      <inkml:brushProperty name="ignorePressure" value="0"/>
    </inkml:brush>
  </inkml:definitions>
  <inkml:trace contextRef="#ctx0" brushRef="#br0">11249.9 8738.85,'15'0,"14"0,0-14,16-1,-1 0,15 0,-44 15,73-14,-59 14,45-15,-15 0,-15 1,0 14,-14 0,29 0,0 0,0 0,-15 0,15 0,0 0,-15 0,15 0,-15 0,-29 0,0 0,14-15,-14 15,-15 0</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80600"/>
      <inkml:brushProperty name="tip" value="rectangle"/>
      <inkml:brushProperty name="rasterOp" value="maskPen"/>
      <inkml:brushProperty name="ignorePressure" value="0"/>
    </inkml:brush>
  </inkml:definitions>
  <inkml:trace contextRef="#ctx0" brushRef="#br0">12148.9 8282.85,'-15'0,"15"14,0 1,15-15,-1 15,1 14,14-14,1 0,14 14,-29-14,14 0,1-1,-15-14,14 30,1-15,14-1,-30 1,1 15,15-30,-16 0,1 14,-15 1,0 0,0 0,-15 14,1 0,-1-14,15 0,-15 0,0-1,30 1,-15 15,-15-30,1 14,14 1,-15 0,0 0,1-1,14 1,-15 0,0 0,0 14,1-14,-1 14,15-14,-15-15,0 15,15-1,-14 1,14-15</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5:55:29"/>
    </inkml:context>
    <inkml:brush xml:id="br0">
      <inkml:brushProperty name="width" value="0.09701" units="cm"/>
      <inkml:brushProperty name="height" value="0.09701" units="cm"/>
      <inkml:brushProperty name="color" value="#2daf49"/>
      <inkml:brushProperty name="ignorePressure" value="0"/>
    </inkml:brush>
  </inkml:definitions>
  <inkml:trace contextRef="#ctx0" brushRef="#br0">3641.59 5696.84,'0'0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12362.6 5312.84,'-16'0,"0"0,0 0,0 0,0 0,0 0,0 0,1 0,-1 0,0 0,0 0,0 0,0 0,0 0,-16 0,16 0,0 0,0 0,0 0,0 0,0 0,0 0,0 0,-16 0,0 0,-16 0,32 0,-32 0,32 0,-16 0,0 0,16 0,0 0,0 0,0 0,16 0</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5542.59 2245.84,'0'32,"0"16,0-16,0 16,0 16,0-16,0 0,0 16,0 0,0-17,0 1,0 0,0 0,0-16,0 32,0-32,0 16,0 0,0-16,0 32,0 0,0-17,0-15,0 16,0 0,0-32,0 16,0-16,0 32,0 0,0-16,0 16,0 0,0-16,0 0,0 16,0-16,0-1,-16 33,16-16,0-32,0 16,0 0,0 0,0 16,0-32,0 32,0-16,0 0,0 0,0-16,0 32,0-32,0 16,0 0,0 15,0-31,0 32,0-32,0 32,0-16,0 0,0 0,0 0,0-16,0 32,0-32,0 32,0-16,0 0,0 0,0 16,0-32,0 31,0-15,0 0,0-16,0 0,0 32,0-16,0 0,0 0,0 16,0-32,0 0,0 16,0-16,0 16,0-16,0 16,0 0,0 0,0-16,0 0,0 0,0 15,0 1,0 0,0-16,0 0,0 16,0-16,0 0,0 0,0 16,0-16,0 16,0-16,0 16,0 0,0 0,0-16,0 0,0 0,16-16,0 0,0 0,0 0,0 0,16 0,-1 0,-15 0,32 0,16 0,-32-16,16 16,16 0,0 0,-16 0,16 0,0 0,0 0,-33 0,17 0,0 0,-32 0,16 0,-16 0,16 0,0 0,0 0,32 0,0 0,16 0,0 0,-1 0,-15 0,0 0,-32 0,32 0,-16 0,0 0,16 0,0 0,-32 0,32 0,-1 0,1 0,16 0,-32 0,16 0,0 0,-16 0,-16 0,16 0,0 0,-16 0,31 0,1 0,-16 0,32 0,-16 0,16 0,0 0,0 0,15 0,-47 0,16 0,16 0,-16 0,16 0,0 0,32 0,-33 0,33 0,-16 0,-32 0,16 0,-16 0,0 0,-16 0,-1 0,17 0,0 0,-32 0,32 0,-16 0,-16 0,16 0,-16 0,0 0,-16 0,0 0,16 0,-16 0,16 0,16 0,-17 0,1 0,0 0,0 0,16 0,-32 0,0 0,0 0,0 0,16 0,-16 0,0 0,0 0,0 0,0 0,0 0,0-16,-16 0,0 0,0-16,0 16,0-16,0 16,0-16,0 0,0 16,0-32,0 16,0 0,0 0,0-31,0 15,0 16,0-16,0 16,0 0,0-32,0-16,0 48,16-48,-16 48,0 0,0-32,0 17,0 15,0-16,0-16,0 32,0-16,0-16,0 0,0 16,0-16,0 0,0 17,0-1,0-16,0 0,0 16,0 0,0 0,0 16,0-16,0 0,0 16,0-16,0 0,0 17,0-1,0-16,0 32,0-32,0 0,0 16,0-16,0 16,0 0,0 0,0 0,0 0,0-16,0 0,-16 16,16 1,0-17,0 32,0-32,0 32,0-32,0 16,0 0,0-16,0 0,0 16,0 0,0-16,0 32,0-32,0 32,0-32,0 17,0-1,0 0,0-16,0 32,0 0,0-16,0 16,0 0,0 0,0-16,0 16,0 0,0 0,0 0,0 0,0 0,0 0,0 0,0 0,0 0,0 0,0 0,16-16,-16 16,0 0,-16 16,-16 0,16 0,0 0,-16 0,0 0,-16 0,0 0,0 0,-16 0,-15 0,-1 0,0 0,-16 0,16 0,0 0,0 0,1 0,-1 0,-32 0,0 0,0 0,0 0,33 0,-17 0,0 0,16 0,0 0,0 0,16 0,0 0,17 0,-17 0,0 0,0 0,32 0,-32 0,0 0,32 0,-16 0,0 0,16 0,-16 0,-15 0,31 0,-16 0,-16 0,16 0,0 0,-16 0,0 0,-16 0,0 0,1 0,-1 0,16 0,-16 0,16 0,16 0,0 0,0 0,16 0,-16 0,16 0,1 0,-17 0,0 0,16 0,-32 0,0 0,16 0,16 0,0 0,0 0,0 0,0 0,16 0,-48 0,48 0,1 0,-17 0,16 0,-48 16,48-16,-32 16,16-16,0 0,0 16,-16 0,32-16,0 0,-16 16,16-16,-16 0,16 0,-16 0,0 0,16 0,-16 0,16 0,0 0,1 0,-1 0,0 0,0 16,0-16,0 0,0 0,0 16,0 0,0-16,0 0,-16 0,32 0</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11116.6 2229.84,'0'32,"0"16,0-32,0 48,0-16,0 0,0 16,0 0,0-16,0-16,0 15,0 1,0-32,0 32,0-32,0 32,0-16,0 0,0 0,0 16,0-32,0 32,0-16,0 0,0-16,0 16,0 0,0-16,0 15,0-15,0 32,0 0,0-16,0 0,0 16,0-32,0 16,0-16,0 16,0 0,0 0,0 0,0 16,0-16,0 16,0-1,0-15,0 32,0-32,0 0,0 0,0 16,0-32,0 32,0-32,0 16,0 16,0-16,0 0,0 16,0-16,0 0,0-1,0 1,0 0,0 16,0-32,0 32,0-32,0 16,0 0,0 0,0 0,0 16,0-32,0 32,-16 16,16-48,-16 32,16-17,-16 17,0 0,1 0,15 0,-16 0,0 16,0 0,0 0,16-32,-16 16,16-32,0 32,0-32,0 31,0-31,0 16,0 0,0-16,0 16,0-16,0 0,0 16,0-16,0 0,0 0,0 0,0 0,0 0,0 0,0 0,0 0,0 0,0 0,16-16,32 0,-32 0,-1-16,17 0,16 0,-16 0,0 0,0 0,16 0,-32 16,16 0,16 0,-32 0,16 0,32-16,-48 0,0 16,32-16,-16 16,16 0,-17 0,33 0,0 0,0 0,-16 0,16 0,-16 0,-16 0,16 0,-16 0,0 0,0 0,15 0,1 0,16 0,-16 0,16 0,-16 0,16 0,0 0,16 0,-32 0,16 0,-1 0,1 0,-16 0,16 0,0 0,0 0,-16 0,0 0,16 0,0 0,-17 0,1 0,0 0,-16 0,16 0,16 0,-16 0,0 0,16 0,0 0,-16 0,31 0,-15 0,16 0,-16 0,0 0,-32 0,16 0,0 0,0 0,0 0,16 0,-17 0,17 0,0 0,16 0,-32 0,0 0,16 0,-16 0,-16 0,0 0,16 0,-32 0,31 0,17 0,-32 0,32 0,0 0,0 0,-32 0,16 0,-32 0,32 0,-16 0,-16 0,32 0,-16 0,-16 0,15 0,-15 0,0 0,0 0,-16-16,0 0,0 0,0 0,0-16,0-16,0 32,0-32,0 16,0 1,0-17,0 0,0 16,0-32,0 32,-16-32,16 48,0-32,-32-16,32 16,-16 32,1-32,15 16,-16-15,16 15,-16-32,16 48,-16-32,16 16,-16-16,16 32,0-16,0 0,0-32,0 16,0 0,0 0,0 1,0-17,-32 0,16 32,16-16,0 0,0 16,0-32,-16 0,0 16,0 16,16 0,-16-32,16 33,0 15,0-16,0 0,0-16,0 16,0 16,0-32,0 16,0 0,0 0,0-16,0 32,0-32,0 0,0 32,0-16,0 0,0 1,0-1,0 16,0-16,0 16,0-16,0 0,0 16,0-32,0 16,0 16,0-16,0 16,0-16,0 0,0 16,0-16,0 16,0-16,0 0,0 0,0 0,0 17,0-17,0 0,0 16,0-16,0 16,0-16,0 0,0 0,0 16,0-16,0 0,0 0,0 16,0-16,0-16,0 32,0-16,0 16,0-16,0 16,0 0,0 0,-16 0,0 16,0 0,0 0,-16 0,16 0,-32 0,-16 0,16 0,-32 0,-31 0,-33 0,48 0,-48 0,16 0,17 0,-1 0,32 0,-32 0,32 0,0 0,-31 0,-1 0,16 0,-48 0,16 0,-15 0,47 0,0 0,16 0,32 0,0 0,0 0,16 0,-16 0,1 0,15 0,-32 0,0 0,16 0,0 0,-16 0,0 0,16 0,0 0,0 0,0 0,17 0,-17 0,0 0,16 0,-16 0,0 0,16 0,-16 0,16 0,16 0,-16 0,16 0,-16 0,0 0,16 0,-16 0,0 0,0 0,-31 0,47 0,-32 16,32-16,0 0,-32 16,32-16,-32 0,16 0,0 0,0 16,0 0,16-16,0 16,0-16,0 0,-16 16,16-16,-16 0,-16 16,48 0,0-16</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16228.6 2054.84,'16'32,"-16"-17,16 65,-16-32,0 32,0 0,16 64,0-32,0 15,-16-31,32 64,-16-32,0 15,-16-31,0 0,0-16,16 16,0-16,-16-32,0 15,0 1,16 0,-16-16,0 0,0-16,0 16,0 16,0-1,0 1,0-16,16 48,-16-80,0 32,0 0,0-16,0 16,0-1,0 1,0-16,0 16,0 0,0-16,0 0,0 16,0 0,0-32,0 32,0-17,0 1,0-16,0 0,0 0,0 0,0 16,0-16,0 16,15 0,-15-32,0 32,0-16,0-16,0 32,0-16,0-16,0 15,0-15,0 16,0 0,0 0,0-16,0 0,0 0,0 0,0 0,0 0,32 0,-16-16,0 0,16 0,0 0,32 0,0 0,-32 0,16 0,16 0,0 0,16 0,-32 0,15 0,1 0,0 0,-32 0,32 0,0 0,-16 0,16 0,0 0,0 0,-33 0,17 0,16 0,0 0,-16 0,0 0,0 0,-16 0,16 0,0 0,-16 0,16 0,-16 0,-1 0,-15 0,0 0,0 0,0 0,16 0,-16 0,16 0,0 0,-16 0,0 0,0 0,0 0,0 0,0 0,0 0,0 0,0 0,0 0,16 0,-16 0,0 0,16 0,-16 0,0 0,0 0,0 0,0 0,0 0,0 0,0 0,0 0,15 0,-31-16,0 0,0 0,0 0,0 0,0 0,0 0,0 0,-15 0,15 0,-16-16,0-16,16 33,0-1,0-16,0 16,-16 0,16 0,0 0,0-16,-16 0,16 16,0 0,0-16,-16 0,0 0,16 16,0 0,0-16,0 0,0 16,0-16,0 0,0 0,0-16,0 17,0-17,0 0,0 32,0-32,0 16,0 0,0-16,-16 0,16 32,0-32,0 32,0-32,0 16,0 0,0-16,0-15,16 15,-16 0,16 0,-16 32,0-16,0 0,16-16,-16 32,0 0,0-16,0-16,0 0,0 32,0-32,0 16,-16-31,16 15,0 32,0-32,0 16,0 0,0 0,0 16,0-16,0 0,0 0,0 0,-16-32,16 16,0 32,0-32,0 0,0 17,0-17,0 16,0 0,-16-16,16 16,0 0,0 0,0 0,0 0,0 0,0 0,0 0,0 0,0 0,0 0,0 0,0 16,-16-31,0 15,16 16,0-16,0 0,0 0,0-16,0 32,0-32,0 16,0 0,0 0,0-16,0 32,0-16,0 0,0-16,0 16,0 1,0-17,0 0,0 32,0-32,0 0,0 16,0-16,0 16,0 0,0 0,0-16,0 32,0-32,0 32,0-16,0 0,0 17,0-17,0 16,0-16,0 0,0 16,0 0,0 0,0 0,0 0,0 0,-32 0,16 16,0 0,-16 0,16 0,-16 0,0 0,0 0,0 0,-16 0,32 0,-32 0,32 0,-32 0,-15 0,31 0,-32 0,0 0,0 0,16 0,-16 0,-16 0,32 16,-16 0,32-16,-47 16,63-16,-48 16,32-16,-32 16,32 0,-32 0,0 0,32-16,-48 16,64-16,-48 16,17 0,-1 0,32-16,-16 0,-32 16,0 0,0-16,16 15,-16 1,48-16,-16 0,-32 16,16 0,17-16,15 0,-16 16,16-16,0 0,0 0,0 0,0 0,0 0,0 0,0 0,0 0,0 0,0 0,0 0,0 0,0 0,16-16,0 16</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5765.59 2772.84,'0'32,"0"0,0-16,0 0,0 16,16 0,-16-16,0 16,0 16,16-16,-16-16,0 16,0 0,0 0,0 16,0 0,0-17,0 33,0-32,0-16,0 32,0-16,0 0,0 0,0 16,-16-16,16 0,0 0,0 0,-16 0,0 0,16-16,0 16,-16 16,16-1,-16-15,16 0,0 0,-16 32,0-48,0 32,16-32,-16 32,16-32,0 0,0 0,0 0,0 0,0 0,0 0,0 0,16-16,0 0,0 0,0 0,16 0,0 0,0 0,-16 0,16 0,16 0,0 0,0 0,16 0,-16 0,0 0,-32 0,32 0,-32 0,31 0,17 0,-32 0,32 0,0 0,0 0,-32 0,16 0,-32 0,0 0,0 0,0 0,0 0,0 0,0 0,0 0,0 0,0 0,0 0,-1 0,-15-16,0 0,0-16,0 0,0 16,0-16,0 0,0-16,0 0,0 32,0-32,0 16,0 0,0 0,0 1,0-1,0 0,0 0,0-16,0 16,0 0,0 0,0-16,0 32,0-32,0 16,0 0,0 0,0-16,0 16,0-16,0 1,0 15,0-16,0 32,0-32,0 16,0 0,0 0,0 0,0 16,0-16,0 16,0 0,0-16,0 16,0 0,0 0,0-16,0 16,0 0,0 0,0 0,0 0,-15 16,-1 0,0 0,-16 0,0 0,-16 0,0 0,16 0,-16 0,0 0,16 0,-16 0,0 0,32 0,-16 0,0 0,16 0,0 0,0 0,-15 0,15 0,0 0,-16 0,16 0,-16 0,0 0,16 0,-16 0,16 0,0 0,0 0,0 0,-16 0,0 0,0 0,16 0,-16 0,16 0,0 0,0 0,0 0,0 0,0 0,0 0,-16 0,32 16,0 0,0 0,0 0,0 0,0 0,16 0,-16 0,16-16,0 16,0 0,-16-16</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7283.59 2788.84,'0'16,"0"0,0 32,0 16,0-16,0 0,0 16,0 0,0-32,0 16,0 15,0-15,0-16,0 16,0 0,0-32,0 32,0-32,0 16,0 0,0-16,0 16,0-16,0 16,0 0,0 0,0 0,0-16,0 0,0 16,0-16,0 15,0-15,0 0,0 16,0-16,0 0,0 0,0 0,0 0,0 16,-16-16,16 16,0 0,-16 0,16-16,0 0,0 0,0 0,0 0,0 0,0 16,0-16,0 0,0 0,0 0,16-16,16 16,-16-16,0 0,32 0,0 0,-32 0,31 0,1 0,-16 0,16 0,0 0,-16 0,0 0,16 0,-32 0,32 0,16 0,-16 0,0 0,15 0,-15 0,16 0,-16 0,0 0,-16 0,0 0,-16 0,16 0,0 0,-16 0,0 0,0 0,0 0,0 0,0 0,0 0,-16-32,0 16,0 0,0-16,0 0,0-16,0 0,0 16,0-16,0 0,0 32,0-32,0 16,0 16,0-16,0 16,0-15,0-1,0 0,0 16,0-16,0 0,0 0,0 0,0 16,0-16,0 16,0 0,0-16,0 16,16-32,-16 16,0 16,0 0,0-16,0 0,0 0,0 0,0 17,0-17,0 16,0 0,0 0,0 0,16-16,-16 16,16-16,-16 16,0 0,0 0,0 0,0 0,0 0,0 0,0 0,0 0,0 0,0 0,0 0,0 0,0 0,0 0,0 0,0 0,0 0,0 0,-32 16,0 0,0 0,0 0,0 0,0 0,-16 0,16 0,-16 0,0 0,0 0,0 0,0 0,17 0,-17 0,0 0,16 0,-16 0,-16 0,16 0,0 0,-16 0,0 0,32 0,-16 0,16 0,1 0,-1 0,0 0,16 0,0 0,0 0,0 0,0 0,0 0,0 0,0 0,0 0,16 0</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8976.59 2820.84,'0'16,"0"32,0-16,0 0,0 32,0-16,0 0,0 16,0 0,0-1,0-31,0 32,0-16,0-16,0 0,0 16,0-32,0 32,0-16,0-16,0 16,0 0,0 0,0 0,0-16,0 16,0-16,16 31,-16-31,0 0,0 0,0 0,0 0,0 0,0 0,0 32,0-32,0 0,0 0,-16 0,16 0,0 0,-16 16,16-16,0 0,0 0,-16 16,16-16,0 0,0 0,-16 16,16-16,-16 16,16-16,0 0,0 0,0 16,32-32,-16 0,16 0,-16 0,16 0,0 0,-16 0,32 0,-16 0,16 0,-1 0,-15 0,32 0,0 0,0 0,-32 0,32 0,0 0,0 0,-32 0,32 0,-17 0,-15 0,16 0,0 0,-16 0,0 0,16 0,-32 0,0 0,0 0,0 0,0 0,0 0,0 0,0 0,0 0,-16-16,16-32,-16 16,0 16,0-16,0 0,16 0,-16 0,0-16,0 16,0-16,0 0,0 16,0 0,0-16,0 32,0-31,0 31,0-16,0 0,0 16,0-16,0 16,0 0,0-16,0 16,0 0,0 0,0-16,0 0,0 16,0-16,0 16,0-16,0-16,0 32,0-16,16-32,0 17,0 31,-16-32,0 32,0 0,0-16,0 16,0-16,0 0,0 16,16-32,-16 32,0 0,0 0,0 0,0 0,0 0,-16 16,0 0,-32 0,0 0,0 0,-16 0,0 0,0 0,32 0,-16 0,1 0,15 0,0 0,16 0,-16 0,16 0,0 0,-16 0,0 0,0 0,16 0,0 0,0 0,-16 0,16 0,0 0,0 0,0 0,-16 0,16 0,-16 0,0 0,0 0,-16 0,1 0,31 0,-32 0,16 0,16 0,-16 0,16 0,-16 0,0 0,16 0,-16 0,0 0,0 0,0 0,16 0,0 0,0 0,48-16,0 0,-32 16</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11644.6 2485.84,'95'0,"-31"0,-48 32,0 0,-16-16,0 32,0 0,0-16,0 31,0-15,0 16,0-32,0 32,-16-16,0-16,16 0,0 0,0 0,0 0,0 0,-16 0,16-16,0 16,-16-17,16 17,0-16,0 0,-16 32,0-32,16 0,-16 16,16-16,0 16,0-16,0 0,-16 0,16 0,0 0,0 0,0 0,0 0,32-16,-16 0,32 0,-16 0,0 0,32 0,-16 0,16 0,-16 0,32 0,-1 0,17 0,-16 0,0 0,0 0,0 0,0 0,16 0,-49 0,17 0,-16 0,-32 0,0 0,0 0,0 0,0 0,0 0,-16-16,0 0,0-16,0 0,0 16,0 0,0-32,0 0,0 32,0-32,-16-16,16 49,0-33,-16-16,0 48,16 0,-16-32,16 16,0 16,0-16,0 0,0 16,0-16,0 16,0 0,0-32,0 16,0 16,16-16,-16 0,0 16,0 0,0 1,0-1,0 0,0 0,-16 16,-32-16,16 0,-16 0,32 0,-16 16,17 0,-33 0,-16 0,0 0,16 0,-16 0,0 0,-16 0,0 0,16 0,17 0,-17 0,0 0,16 0,0 0,0 0,0 0,16 0,-16 0,16 0,0 0,16 0,32 0,16 0,-32 0</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13592.6 2517.84,'0'32,"-16"0,16 0,0 32,0-1,0-31,0 32,0 0,0-16,0 0,0 0,0-32,0 32,0-16,0 0,0 0,0 16,0-32,0 15,0-15,0 16,0-16,0 0,0 0,0 0,0 0,0 0,-16 0,16 0,0 0,0 0,0 0,-16 0,16 0,0 0,0 0,16 0,0-16,0 0,32 0,-16 0,32 0,16 0,0 0,32 0,-1 0,-31 0,0 0,0 0,16 0,-48 0,16 0,0 0,-17 0,17 0,-16 0,0 0,-16 0,16 0,-32 0,16 0,16 0,-16 0,0 0,0 0,-16 0,-16-32,0 16,0-16,0 16,0-32,0 16,0 0,0-16,0 0,0 17,0-17,0 0,0 32,0-32,0 32,0 0,0 0,0 0,0 0,0 0,0 0,0 0,0 0,0 0,0 0,0 0,0 0,0 0,0 0,0 0,0 0,0 0,0-16,0 16,0-16,-16-15,0 31,16 0,0 0,0 0,-1278 80,1262-64,0 0,0 0,0 0,0 0,0 0,0 0,0 0,0 0,-16 0,16 0,0 0,0 0,0 0,0 0,0 0,16 0</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11771.6 4162.84,'-16'32,"0"0,16-16,0 16,-16 32,16-32,-16 32,16-32,-16 31,0-31,0 0,1 16,15-32,0 0,0 32,0-16,0 0,0-16,0 16,-16 16,0-32,16 0,-16 16,16 0,0 0,0 0,0 0,0-16,0-1,0 1,0 0,0 0,0 0,0 0,0 0,0 0,32-16,31 0,-31 0,16-16,0 16,16-16,-16 16,0-16,-16 0,16 0,-32 16,32 0,0 0,0 0,15 0,1 0,16 0,0 0,-16 0,-16 0,-32 0,16 0,-16 0,16 0,-16 0,16 0,16 0,-16 0,-1 0,-15 0,16 0,-16 0,16 0,-16 0,0 0,0 0,0 0,0 0,0 0,0 0,16 0,-16 0,0 0,-16-47,16 31,-16 0,0-16,0 0,0 0,0 0,0 16,0 0,0 0,0-16,0 16,0 0,0-16,0 16,0-16,0 0,0 16,0-16,0 16,0-16,0 0,0 16,0-16,0 16,0-15,0-1,0 16,0-16,0 0,0 0,0 16,0-16,0 16,0 0,0 0,0 0,0 0,0 0,0 0,0-16,0 0,0 16,0 0,0 0,0 0,0 0,0 0,0 0,-16 16,0 0,-32 0,32 16,-16-16,-16 16,16-16,-32 16,1 0,47-16,0 0,-48 16,16 0,-16-16,48 0,-48 16,48-16,-32 16,16-16,16 0,-16 0,0 0,16 0,0 0,0 0,-16 0,0 0,1 0,-1 0,16 0,-16 0,0 0,16 0,0 0,0 0,0 0,0 0,0 0,0 0,0 0,0 0,-16 16,32 0,-16-16,0 0,0 16,-16 0,16-16,0 16,0-16,0 0,16 0</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16739.6 2389.84,'16'0,"-16"16,-16 16,16 16,0-16,0 16,0 0,0-16,0 31,0 1,0 0,0-32,0 32,0-16,0-16,0 16,0 16,0-32,0 0,0 0,0-16,0 0,0 0,0 0,0-1,0 1,0 0,0 0,0 16,0-16,0 16,16-32,0 0,16 0,0 0,0 0,16 0,0 0,0 0,15 0,1 0,16 0,-32 0,16 0,0 0,0 0,-32 0,16 0,-16 0,0 0,0 0,-17 0,17 0,0 0,-16 0,16 0,-16 0,16 0,-16 0,0 0,16 0,-16 0,0 0,16 0,0 16,-16-16,0 0,0 0,0 0,0 0,0 16,0-16,0 0,0 0,0 0,0-48,-16 32,0 0,0 0,0-16,0 16,0-15,0 15,0-16,0 0,0 16,0-16,0-16,0 16,0 0,0 0,0 0,0 16,0-16,0 16,0 0,0-16,0 0,0 16,0 0,0-16,-16 0,16 0,0 17,0-17,0 0,0 0,0 16,0 0,0-16,0 16,0 0,0 0,0 0,0 0,0-16,0 16,0 0,0-16,-16 0,16 16,-16 16,0 0,0 0,0 0,-16 0,0 0,16 16,0-16,-16 16,0 0,0 0,0 0,0-16,-32 16,48-16,-63 16,47-16,-32 16,32-16,-32 0,0 0,16 0,0 0,-16 0,0 0,0 0,17 0,-1 0,0 0,32 0,-16 0,16 0,-16 0,16 0,0 0,0 0,0 0,0 0,0 0,0 0,0 0,0 0,16 16,16 0,0-16,0 16,0 0,16 16,-32-32</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11931.6 5104.84,'-16'0,"0"0,-16 16,16-16,0 16,0-16,-16 16,32 0,-16 0,0-16,0 16,0 0,0-16,16 16,-16 0,0 0,0 0,16 0,0 0,16 0,-16 0,32 0,-16-16,-16 16,16 16,16-32,-16 16,-16 0,32 0,-16-16,-16 16,0 0,16-16,0 0,0 0,-16 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16787.6 3795.84,'0'32,"0"0,0 0,0-17,0 17,0 0,0 0,0 0,0 0,0 0,0 16,0-32,0 16,0-16,0 16,0 0,0-16,0 16,0-16,0 0,0 0,0 16,0-16,0 0,0 16,0-16,0 0,0-1,0 1,0 0,0 16,0-16,0 0,0 0,0 0,0 32,0-32,0 0,16 16,-16-16,0 0,0 0,16 0,0-16,16 0,-16 0,32 0,0 0,-16 0,15 0,1 0,-16 0,16 0,0 0,0 0,16 0,0 0,0 0,16 0,-32 0,15 0,1 0,-16 0,0 0,0 0,-16 0,0 0,0 0,-16 0,16 0,-16 0,0 0,0 0,0 0,0 0,-16-32,0 16,0 0,16-16,-16 16,0-16,0 0,0 16,0-16,0 0,0 16,0-16,0 17,0-17,0 0,0 16,0-16,0 16,0 0,0-16,0 16,0 0,0 0,0 0,0 0,0 0,0-16,0 16,0 0,0 0,0 0,0 0,0 0,0-16,0 16,0 0,0 0,0 0,16-32,-16 32,0 0,-16 16,-16 0,16 0,-32 0,-16 0,0 0,16 0,-32 0,0 0,-15 0,15 0,16 0,32 0,-16 0,0 0,32 0,-16 0,16 0,0 0,0 0,-16 0,16 0,0 0,0 0,-16 16,16-16,0 0,0 0,1 0,-1 0,0 0,0 0,0 0,0 0,0 0,0 0,0 0,0 0,0 0,0 0,0 0,0 0,0 16,0-16,-16 0,16 16,0 0,16-16</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16915.6 5120.84,'0'16,"0"16,0 16,0 0,0 0,0 16,0 0,0-16,0 16,0-16,0 0,0 0,0-1,0-31,0 16,0 0,0-16,0 16,0-16,0 0,0 0,0 0,0 0,0 0,0 0,0 0,0 0,0 0,0 0,0 0,0 0,0 0,0 0,0 0,0 0,0 0,0 0,32-16,16 0,-32 0,31 0,33-16,-16 16,16 0,48 0,-16 0,0 0,-33 0,1 0,-16 0,-16 0,-32 0,32 0,-16 0,0 0,-16 0,0 0,16 0,-16 0,0 0,0 0,0 0,0 0,0-16,0-32,-16 16,16-16,-16 16,16-16,-1 16,-15 16,0-16,0 0,0-16,0 32,0-32,0 17,0-1,0 16,0-16,0 16,0-16,0 16,0-16,0 0,0 0,0 16,0 0,0-16,0 16,0 0,0 0,0 0,0 0,0-16,0 16,0 0,0 0,0 0,0 0,-15 0,-1 16,-16 0,-32 0,-16 0,32 0,-32 0,16 0,16 0,32 0,-32 0,16 0,16 0,-16 0,16 0,1 0,-1 0,-16 0,16 0,0 0,0 0,0 0,-16 0,16 0,0 0,-16 0,16 0,-16 0,16 0,-32 0,32 0,-16 0,0 0,16 0,0 0,0 0,0 0,0 0,0 0,0 0,0 0,0 0,0 0,0 0,1 0,-1 0,0 0,0 0,0 0,-32 16,32-16,-16 0,32 0</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6037.59 3475.84,'16'0,"0"-16,0 0,-16 0,16 0,0-16,-16 16,16 0,-16 0,0-16,16 32,-16-15,16-17,0 48,-16 15,0 17,0-32,0 0,16 32,0-32,0 32,-16-16,0 0,0 0,0-16,0 16,0 0,0-16,0 16,0-16,0 0,0 16,0-16,0 0,0 0,0 0,0 0,0-16</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6021.59 3891.84,'16'15,"0"-15,0 0,16 0,0 0,-16 0,16 0,-16 0,0 0,0 0,0 0,-1 0,17 0,-16 0,0 0,0 0,0 0,0-15,-16-1,0 16</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7506.59 3651.84,'0'-16,"0"-32,0 16,32 16,0-16,0 0,-16 0,16 16,0 16,0-16,-32 0,16 16,0 0,0 0,0 0,0 0,0 0,0 0,-16 16,16 0,-16 0,16 0,0 16,-16 0,0-16,0 16,0-16,0 0,0 0,0 32,0-32,0 0,-16 48,0-32,0 0,0-16,16 16,0-1,-16 1,0 0,32-32,48 0,-16-16,-16 0,32-16,-17 17,1-17,0 16,-32 0,0 16,0-16,-16 0,0 0,0 0,0 16</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9263.59 3395.84,'0'16,"32"-16,16-16,-16 0,16 0,-32 0,0 16,16 0,-16 0,0 0,-16 16,0 0,16 16,-16-16,0 16,0 0,0-16,0 16,0 16,-16-32,16 0,-16 16,-16-32,16 16,0 0,-16 16,16-32,16 16,32-32,-16 16,16 0,0-16,16 0,-32 16,0 0,0 0,0 0,0 0,0 16,-16 0,0 0,0 16,0-16,0 16,0 0,0-16,-16 16,0-1,16-15,-16 16,0-16,0 0,0-16,-16 0,16 0,0 0,-16 0,-16 16,32 0,-16 0,16-16,0 0,16 0</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12155.6 3076.84,'16'0,"0"0,0 0,31 0,-15-16,-16 0,0 0,0 0,0 0,-16-16,16-16,-16 32,0 32,0 16,0 0,0 16,0 0,0-16,0 64,0-80,-16 48,16-33,-16 17,16-16,0-16,0 0,0 16,0 0,0-16,0 0,-16 0,0-16,0 0,0 0,0 0,1 0,15-16,-16 16,47 0,-15 0,0 16,16-16,-16 0,0 0,16 16,-16-16,0 0,0 0,0 0,0 16,0-16,0 0,-16-16,0 0,0 0,0 0,0 16</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14024.6 3092.84,'0'-16,"16"0,-1 0,1 0,0 16,16 0,-16 0,0 0,0 0,0 0,0 0,0 0,0 16,0 0,-16 0,16 0,-16 0,0 0,0 0,0 0,0 0,0 0,-16 0,16 0,0 0,-16 0,0 16,0-17,0 17,16-16,-32 0,32 0,16-16,0 0,32 0,-32 0,48 0,-48 0,16 0,16-16,-32 16,0 0,0 0,0 0,0 0,-16-16,0 16</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12043.6 4545.84,'16'-32,"16"1,-16-1,0 32,16-16,0 0,-16-16,16 16,15 0,-31 16,0 0,0 0,0 0,0 16,-16 0,0 0,0 0,0 0,0 16,0 0,-16-17,16 1,-16 0,0-16,0 32,16-16,-16-16,0 16,0 16,48-32,-16 0,0 0,16 0,-16 0,0 0,0 0,16 0,-16 0,0 0,16 16,-16 0,-16 0,0 0,-16 0,0 0,0-16,-32 32,48-16,-32 0,0 0,16 0,-16 0,16-16,-16 16,17 0,-1-16,-16 0,16 16,0-16,-16 16,16-16,-16 0,16-16,16 16</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17298.6 2948.84,'-16'0,"16"16,16-16,-16-16,32 0,-16-16,0 0,0 16,-16 0,16 0,-16 0,0 0,0 0,0 32,0 16,0 0,0-16,0 32,0-16,16 16,-16-16,0 16,0-16,0 0,0 16,0-32,0 0,0 0,0 16,0-16,0-1,0 17,0-16,0 0,-16-16,0 0,0 0,0-16,32 16,16 0,-16 0,48-16,-16 0,-16 0,-16 16,0 0,-16-15,0 15</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5b9bd5"/>
      <inkml:brushProperty name="ignorePressure" value="0"/>
    </inkml:brush>
  </inkml:definitions>
  <inkml:trace contextRef="#ctx0" brushRef="#br0">13321.6 4498.84,'0'47,"0"-31,0 0,16 32,-16-32,0 0,0 16,0 0,16 0,-16 0,0 0,0 0,0 16,0 0,16 0,-16-16,0 0,0-16,0 15,0-15,0 0,0 0,0 0,0 16,0-16,0 16,0-16,0 0,0 16,0-16,0 0,0 0,0 0,0 0,0 0,0 0,0 0,16-16,16 0,-1 0,-15 0,32 0,0 0,-16 0,16 0,0 0,-16 0,32 0,0 0,-32 0,16 0,0 0,-16 0,15 0,1 0,-16 0,0 0,16 0,-32 0,32 0,-16 0,0 0,0 0,0 0,16 0,0 0,-16 0,16 0,-16 0,0 0,-17 0,17 0,-16 0,32-16,-32 16,0 0,32-16,-16 16,0-16,-16 16,0 0,16-16,-16 16,0 0,0 0,0 0,16-16,-16 16,0 0,0 0,0 0,0 0,0 0,0 0,0 0,16 0,-16 0,-1 0,1 0,0-16,0-16,-16 16,0-16,0-16,0 16,0 16,0-16,0 0,0 17,0-17,0 16,0 0,0-16,0 16,0 0,-16-16,16 16,-16-16,16 16,0 0,-16 16,16-32,0 16,0 0,0-16,0 0,-15 16,15 0,0 0,-16 0,16 0,0 0,0 0,0 0,0 0,0 0,0 0,0 0,0 0,0 1,0-1,0 0,0 0,0 0,-16 16,0 0,0 0,-16 0,16 0,0 0,0 0,-16 0,16 0,0 0,0 0,-16 0,16 0,0 0,-16 0,-16 16,32-16,-32 16,16-16,16 0,-32 16,16 0,16-16,1 0,-17 0,16 0,-32 0,0 0,16 0,-16 0,16 0,0 0,0 0,16 0,-16 0,16 0,-16 0,16 0,0 0,-16 0,16 0,0 0,0 0,0 0,0 0,0 0,0 0,1 0,-1 0,0 0,0 0,0 0,0 0,0 0,-16 0,16 0,0 0,0 0,0 0,0 0,0 0,0 0,0 0,0 0,0 0,0 0,-16 0,16 0,-16 0,16 0,-16 0,0 0,16 0,0 0,0 0,0 0,0 0,0 0,0 0,0 0,1 0,-1 0,0 0,0 0,0 0,-16 0,16 0,0 0,16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15717.6 5168.84,'32'0,"-16"0,16 0,-16 0,0 0,0 0,-1 0,1 0,0 0,0 0,0 0,0 0,0 0,0 0,0 0,0 0,0 0,0 0,0 0,0 0,-16 0</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17186.6 4242.84,'0'32,"-16"-16,16-32,0-16,0 16,32 0,0 16,-16-16,0 16,0 0,0 0,0 0,0 0,0 0,-16 16,0 0,0 0,0 0,0 0,0 32,0-32,-16 32,-16-32,16 16,0-16,0-16,0 16,0 0,16 0,-16 15,16-15,32-16,0 0,16 0,16 0,0 0,-16 0,0-16,-32 16,0-16,-16 1,0-17,0 0,0 32</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9:29: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17186.6 5408.84,'0'16,"16"-16,-16-16,48 0,0 0,0 16,-16-16,-16 16,0 0,16 16,-16 16,-16-16,0 0,0 0,0 0,0 16,0 0,0 0,0-16,0 16,0 0,-16-16,-16 0,16 0,0-1,48-15,0-15,0 15,-16 0,16-16,-16 16,0 0,0 0,-16 16,0-1,0 1,0 0,0 0,-16 16,0-32,16 32,-16-16,0-16,0 32,16 0,-16-32,0 16,0 0,16 0,-16-16,0 0,0 16,0-16,0 0,0 0,0 0,0 0,0 0,0 0,0 0,0 0,0 0,0 0,0 0,0 0,0 0,0 0,16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16004.6 5025.84,'0'16,"16"0,0 0,0 15,16-15,-16-16,0 0,0 16,0 0,0-16,16 16,-32 16,0-16,-32-16,32 16,-16 0,0-16,0 32,-16 0,16-16,0 0,0 0,0 0,0-16,16 32,0-16,-16 0,-16 0,32-16</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11947.6 6830.84,'0'16,"0"0,0 16,0-1,0-15,0 48,16-32,-16-16,0 48,0 0,0-32,0 32,0 16,0-32,0 0,0-16,0 15,0 1,0-16,0 0,0 0,0 0,0 0,0-16,0 16,0 16,0-32,0 32,0-16,0 0,0 0,0 16,0-32,0 16,0-17,0 17,0-16,0 0,0 0,0 0,0 16,0-16,0 0,0 16,0-16,0 0,0 0,0 0,0 0,0 0,0 0,0 0,0 0,16-16,48 0,-32 0,48-16,0 0,-17 16,17 0,32 0,-16 0,16 0,-32 0,31 0,17 0,-16 0,32 0,-16 0,-1 0,17 0,-16 0,16 0,-48 0,15 0,1 0,0 0,0 0,16 0,-1 0,17 0,-16 0,16 0,-49 0,1 0,-48 0,0 0,0 0,-16 0,16 0,16 0,-16 0,16 0,16 0,-17 0,1 0,-32 0,0 0,0 0,-16 0,0 0,0 0,0 0,0 0,16 0,0 0,-16 0,16 0,-16 0,16 0,-16 0,0 0,16 0,-16 0,32 0,-1 0,-15 0,16 0,-16 0,-16 0,0 0,0 0,16 0,-16 0,16 0,-16 0,16 0,0 0,-16 0,0 0,0 0,0 0,0 0,0 0,0-16,-16 0,0 0,0-16,0 16,0-16,0 0,0 0,0-16,0 0,0 17,0-17,0 0,0 32,0-32,0 32,0-32,-16 0,0 16,16-16,-16 16,16 0,-16-16,16 32,0-16,0 0,-16 0,16 16,0 1,0-1,0 0,0 0,0-16,0 0,0 0,0 16,0-16,0 0,0 16,0-16,0 0,0 0,0 16,0-16,0 16,0-16,0 16,0-16,0 16,0 0,0-16,0 0,0 1,0 15,0-16,0 0,0 0,0 16,0 0,0 0,0 0,0 0,0 0,-16 16,16-16,0 0,0 0,-16 0,-32 16,16 16,16 0,-32-16,16 16,0-16,-16 16,16 0,-16 0,17-16,-49 16,32-16,-32 16,16 0,16 0,-16 0,16-16,-32 16,-15 0,63-16,-48 0,0 0,-16 0,16 0,0 0,0 0,-31 16,47 0,16-16,0 0,-16 0,0 0,-16 0,0 0,1 0,-1 0,-32 0,0 0,32 0,-32 0,16 0,1 0,15 0,16 0,16 0,-16 0,16 0,16 0,-16 0,0 0,32 0,-32 0,17 0,-1 0,0 0,-16 0,32 0,-32 0,32 0,-32 0,16 0,0 0,0 0,-16 0,32 0,-32 0,32 0,-16 0,0 0,0 0,1 0,15 0,0 0,-16 0,0 0,0 0,16 0,-16 0,16 0,0 0,-16 0,16 0,0 0,0 0,-16 0,16 0,0 0,-16 0,0 0,16 0,0 0,0 0,0 0,0 0,0 0,0 0,0 0,0 0,-16 0,17 0,-1 0,0 0,0 0,0 0,-16 0,0 0,16 0,-16 0,16 0,-16 0,16 0,0 0,0 0,0 0,0 0,0 0,0 16,16-16</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14071.6 7293.84,'0'16,"0"0,0 0,0-32,0 0,0 0,0 0,0-16,0 16,0 0,0 0,0 0,0-16,0 16,16 0,-16-16,0 16,0 0,16-16,-16 16,0 0,0 0,16-32,0 17,-16 15,-16 32,0-1,-16 1,32 0,-16 0,1 16,-17-16,32 16,-16-32,0 32,-16 0,16-16,0 0,0 0,0 0,0 0,0-16,16 16,-16 0,0 0,16-32,0-16,16 32,0-16,-16-16,16 32,0-16,0 0,-16 0,16 0,0 0,-16 0,16 16,0-16,0 0,0 16,16-16,-1 0,-31 0,16 0,16 16,-32 16,0 16,16-16,0 16,-16-16,16 16,0 0,0-16,-16 16,16-16,0 0,0-16,-16 16,0 0,0 0,16 0,0 0,16-16,0 0,0 16,-16-16,0 0,0 0,0 0,0 0,-32-32,0 32,16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16100.6 7532.84,'16'0,"0"0,16 0,0 0,0 0,-16 0,16 0,-16 0,0 0,0 0,16 16,-16-16,16 16,-16-16,0 0,-1 0,1 0,0 0,-16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16340.6 7405.84,'32'16,"-16"-16,0 16,-16 0,16-16,15 16,1 0,-16-16,0 15,16 1,0 0,0 0,-16 0,0-16,-16 16,16-16,-16 16,-16 0,-16 0,16-16,0 16,0-16,0 16,0 0,0 0,0-16,16 16,-32 0,16 0,1-16,-1 0,0 0,16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14199.6 7804.84,'0'16,"0"0,0 0,0 16,0 0,0-16,0 32,0-16,0 0,0 16,0-33,0 33,0-16,0 0,0-16,0 16,0 0,0-16,0 16,0-16,0 0,-16 0,16-32,0 16</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14008.6 8139.84,'0'16,"16"16,-16-16,16 16,-16-16,0 0,15 32,1-16,0-32,0 32,-16-16,0 0,0 0,0 0,16-16,0 0,0 0,16 0,-16 0,0 0,16-16,16 0,-16 0,-32 0,16 16,16-16,-16 0,0 0,0 16,0-16,16 0,0 0,-32 0,16 16,0-16,-16 0,0 0,0 16</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12634.6 7580.84,'16'16,"-48"-16,32 16,-16-16,0 0,0 16,0-16,0 0,0 0,-16 16,16-16,-16 0,-16 16,32-16,0 0,0 0,-32 0,16 16,1-16,15 0,-16 0,16 0,0 16,0-16,0 0,0 0,0 0,0 0,0 0,0 0,16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12346.6 7373.84,'-16'16,"0"16,0-16,16 0,-16 16,0-32,0 15,1 1,-17 0,16 16,-16-16,0 16,0-16,16 0,0 16,0-16,0 0,0-16,16 16,0 0,0 0,16-16,0 0,0 16,0-16,0 16,16 0,0 0,-16-16,0 0,32 16,-17 0,-15 0,0-16,16 16,-16 0,0-16,0 0,-16 16,0-16</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5b9bd5"/>
      <inkml:brushProperty name="ignorePressure" value="0"/>
    </inkml:brush>
  </inkml:definitions>
  <inkml:trace contextRef="#ctx0" brushRef="#br0">12682.6 4258.84,'0'16,"0"0,0 16,16 0,-16-16,0 16,0 16,0-16,16 15,-16-15,16 32,0 0,-16-16,16-16,-16-16,0 16,0-16,16 32,0-16,0-16,-16 0,0 16,0 0,0-16,0 0,0 16,0-16,0 15,0-15,0 0,0 0,0 0,0 16,0 0,0-16,0 0,0 0,0 0,0 16,0-16,0 0,0 16,0-16,0 16,0-16,0 0,0 0,0 16,0 0,0 0,0-16,0 0,0 16,0-16,0 0,0-1,0 1,0 0,0 0,0 0,0 0,0 0,0 0,0 0,0 0,0 0,0 0,0 0,0 0,0 0,0 0,0 0,0 0,0 0,0 0,0 0,0 0,0 0,0 0,0 0,0 0,0 0,0 0,0 0,0 16,16-32,15 16,17 0,-16-16,-16 0,16 0,0 0,0 0,0 0,-16 0,16 0,-16 0,16 0,0 0,-16 0,16 0,-16 0,0 0,0 0,0 0,0 0,16 0,-16 0,16 0,-1 0,1 0,16 0,-16 0,16 0,-16 0,-16 0,16 0,0 0,-16 0,16 0,0 0,16 0,0 0,-16 0,16 0,0 0,-32 0,31 0,-15 0,0 0,16 0,-16 0,-16 0,32 0,-32 0,32 0,-16 0,-16 0,16 0,-16 0,16 0,0 0,-16 0,16 0,16 0,-32 0,31 0,-31 0,32 0,0 0,-16 0,0 0,0 0,-16 0,16 0,-16 0,0 0,32 0,-32 0,32 0,-16 0,16 0,16 0,-17 0,-15 0,-16 0,0 0,0 0,0 0,0 0,0 0,0 0,16 0,16 0,-32 0,0 0,0 0,0 0,0 0,0 0,0 0,32-16,-32 16,0 0,32-16,-32 0,0 16,16-16,-16 16,0 0,0 0,-1 0,17 0,-32-16,0 0,0 0,16-16,0 0,-16 0,0 0,0 0,0 16,0-16,0 0,0 0,0-16,0 0,0 32,0-31,0 31,0-32,0 16,0 16,0-16,0-16,0 32,0-16,0 16,0-16,0 16,0 0,0-16,0 0,0 0,0 0,0 16,0-16,0 0,0 0,0 1,0 15,0-16,0 0,0 16,0-16,0 16,0-16,0 0,0 16,0-16,0 16,0 0,0-16,0 16,0-16,0 0,0 16,0-32,0 32,0-16,0-16,0 32,0 1,0-1,0-16,0 0,0 16,0-16,0 16,0 0,0-16,0 0,0 16,0 0,0-16,0 16,0 0,0 0,0 0,0 0,0 0,0 0,0 0,0 0,0 0,0 0,0 0,0 0,0 0,0 0,0 0,0 0,-16 0,0 0,0 16,-15 0,15 0,0 0,0 0,-16 0,-16 0,32 0,-48 0,0 0,-32 0,-16 0,0 0,-15 0,15 0,48 0,16 0,-32 0,16 0,0 0,32 0,-31 0,-1 0,16 0,0 0,-16 0,0 0,0 0,-16 0,48 0,-48 16,49-16,-49 16,32 0,-16 0,48-16,-48 16,16-16,-16 16,0 0,16 0,-16 0,48-16,-63 16,15-16,0 16,48 0,0-16,-16 16,16-16,0 0,-32 16,32-16,0 0,-32 16,32-16,0 0,0 0,-32 0,32 16,0-16,-16 0,17 0,-17 0,16 0,-16 0,0 0,16 0,0 0,0 0,0 0,0 16,16 0,0 16,0-16,0 0,0 0,0 0,0 0,0 0,0 0,0 0,0-16</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9455.59 2884.84,'16'0,"0"0,0 0,0 0,32 0,-16 0,-16 0,32 0,16 0,-32 0,32 0,-17 0,1 0,-16 0,16 0,-32 0,16 0,16 0,-32 0,32 0,0 0,0 0,0 0,16 0,-16 0,-16 0,-1 0,-15 0,0 0,0 0,16 0,16 16,0-16,-32 0,16 0,-16 0,0 0,0 0,0 0,0 0,0 0,0 0,0 0,0 0,0 0,16 0,-16 0,0 0,0 0,0 0,16 0,-16 0,16 0,-17 0,1 0,0 0,0 0,0 0,0 0,0 0,0 0,0 0,0 0,0 0,-16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10861.6 2565.84,'16'0,"0"16,0 16,0-16,0 0,0 0,0 0,0-16,-16 31,32-15,-1 16,1-16,-16 0,32 16,-16-16,-16 0,16 0,-16 0,0 0,0-16,0 0,-16 16,-16 0,0 0,0 0,-16 0,16 16,0 0,-16-16,0 32,16-16,-16 0,16-16,16 0,-15 0,-1 16,0 0,0-17,0 1,0 0,16 16,-16 0,16-32</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9439.59 4066.84,'0'16,"32"0,-16 0,-16 0,16-16,0 16,0 0,16 0,-32 0,32 16,0-16,0 16,0 0,32 0,16 0,-49 0,17 0,-16-16,0 0,-16 0,16 0,16-1,16 1,-48 0,32 0,16 0,0 0,0 16,-1 0,-15-16,0 0,-32-16,32 16,-32-16,16 16,-16 0,0 0,32-16,16 16,0 0,0 0,-16-16,15 16,-31-16,-16 0,0 0,0 0,0 16,0 0,0-16,0 0,0 0,0 16,0-16,0 0,-16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11084.6 4498.84,'0'47,"16"-47,0 32,0 0,-16-16,16 16,0-16,0 0,0 16,0-16,0-16,0 16,0 0,-16 0,16 0,0 0,-16 0,16-16,0 0,0 16,0 0,-16 0,0 16,-32-16,16 0,0-16,-16 16,16 0,0 0,16 0,-32 16,16-16,0 0,16 0,-32 15,16-15,0 16,16-16,-32 0,16 0,16 0,-15 16,15-16,-16 16,0-32,16 16,-16 0,16-16</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9455.59 7437.84,'16'0,"0"0,0 0,16 0,32 0,-48 16,32 0,0-16,0 0,0 0,15 0,1 0,-32 0,16 0,0 0,-16 0,0 0,0 0,16 0,0 0,16 0,-16 0,16 0,-1 0,1 0,-16 0,-16 0,16 0,-32 0,16 0,-16 0,32 0,0 16,-32-16,16 0,16 15,-16-15,0 0,-16 0,0 0,-1 0,1 0,0 0,16 16,-16-16,16 16,-16-16,0 0,0 0,0 0,0 0,0 0,-16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10989.6 7133.84,'16'16,"0"16,0-16,15 16,1-16,0 0,-32 0,16-16,0 0,16 16,-16 0,0 0,16-16,-16 16,0 0,0 0,16-16,-16 16,0 0,16 0,-16 0,16-16,-16 16,0-16,16 16,-16-16,0 16,0-16,-48 15,16-15,-16 16,16 0,0 0,0-16,0 16,0 0,0-16,16 16,-16 0,0 0,0-16,16 16,-16 0,-16 0,32 0,-16 16,0-16,0 0,16 16,-16-32,0 16,0 16,16 0,-16 0,0-32,16 16,0 0,-16-16,16 16,0 0,0 0,0 0,-16 0,16-16</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2060"/>
      <inkml:brushProperty name="ignorePressure" value="0"/>
    </inkml:brush>
  </inkml:definitions>
  <inkml:trace contextRef="#ctx0" brushRef="#br0">2762.59 2964.84,'0'16,"0"0,0 0,0 0,0 0,0 0,0 0,0 0,0 0,0 0,0 0,0 0,0 0,0 0,0 16,0 0,0 0,0 15,0-31,0 16,0 0,0-16,0 0,0 0,0 0,0 0,0 0,0 0,0 0,0 0,0 0,0 0,0 0,0 0,0 0,0 0,0 0,0 0,0 0,0 0,16 0,0-16,16 0,-16 0,32 0,-32 0,32-16,-32 16,16 0,32-16,-32 16,0 0,16 0,0 0,-32 0,31 0,-31 0,32 0,-16 0,0 0,32 0,0 0,-32 0,32 0,0 0,0 0,-48 0,16 0,-1 0,-15 0,16 0,0 0,16 0,0 0,-16 0,32 0,-16 0,-16 0,0 0,16 0,-32 0,32 0,0 0,-16 0,15 0,17 0,-32 0,32 0,0 0,-32 0,-16 0,16 0,0-16,-32 0,0 0,16-16,0 16,-16-16,0 16,0-32,0 32,16-16,-16 16,16-16,-16 0,0 0,16-16,-16 33,16-33,-16 0,16 0,-16 32,0 0,16-16,-16 16,0 0,16-16,-16 16,0 0,0 0,0 0,0 0,16 0,-32 16,0 0,0 0,0 0,-16 0,0 0,16 0,-16 0,16 0,-16 0,-16 0,16 0,-16 0,0 0,16 0,-32 0,17 0,15 0,-16 0,0 0,0 0,16 0,-16 0,0 0,0 0,-16 0,16 0,16 0,-32 0,17 0,15 0,-16 0,16 0,0 0,0 0,-16 0,32 0,-32 0,32 0,-16 0,0 0,16 0,0 0,0 0,0 0,0 0,0 0,0 0,0 0,0 0,0 0,-31 0,15 0,-16 16,32-16,-16 0,0 16,16-16,-16 0,16 0,-16 0,-16 0,32 0,-16 0,16 0,-16 0,0 0,16 0,0 0,0 0,0 0,0 0,0-16,16 16</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2060"/>
      <inkml:brushProperty name="ignorePressure" value="0"/>
    </inkml:brush>
  </inkml:definitions>
  <inkml:trace contextRef="#ctx0" brushRef="#br0">2363.59 2421.84,'0'16,"0"0,0 0,0 0,0 16,0-16,0 0,0 16,0-16,0 32,0-16,0-1,-16 17,16-32,0 0,0 16,0-16,0 0,0 16,0-16,0 16,0-16,0 0,0 16,-16 0,16-16,0 0,0 0,0 16,0-16,-16 32,16-32,0 16,0-16,0 0,0 16,0-1,0 1,0-16,0 0,-16 16,16-16,0 0,0 16,0-16,0 16,0-16,0 0,0 0,0 0,0 0,0 0,0 0,0 0,0 0,0 16,0-16,0 0,0 0,0 0,0 0,0 0,0 0,0 0,0 0,0 0,0 0,0 0,0-1,0 1,0 0,0 0,0 0,0 0,0 0,0 0,0 0,0 0,0 0,0 0,0 0,0 16,0-16,0 0,0 0,0 0,0 0,0 0,0 0,0 0,0 0,0 0,0 0,0 0,0 0,0 0,0 0,0 0,0 0,16-16,0 0,0 0,0 0,16 0,-16 0,0 0,0 0,0 0,0 0,16 0,0 0,-16 0,0 0,16 0,-16 0,15 0,1 0,-16 0,0 0,0 0,16 0,0 0,0 0,-16 0,16 0,-16 0,16 0,0 0,-16 0,16 0,-16 0,16 0,0 0,0 0,16 0,16 0,-17 0,1 0,16 0,-32 0,0 0,0 0,-16 0,16 0,-16 0,16 0,0 0,16 0,16 0,-16 0,0 0,15 0,-15 0,-32 0,16 0,-16 0,0 0,0 0,0 0,16 0,16 0,-16 0,16 0,0 0,-32 0,16 0,-16 0,0 0,0 0,0 0,16 0,16 0,-1 0,17 0,-16 0,0 0,0 0,-32 0,0 0,0 0,0 0,0 0,0 0,16 0,-16 0,32 0,-16 0,-16 0,16 0,0-16,-16 16,0 0,15 0,-15 0,32 0,-16 0,-16 0,16 0,-16 0,0 0,0 0,0 0,0 0,0 0,0 0,0 0,16 0,-16 0,0 0,16-16,-16 0,-16-16,16 16,-16 0,0-16,0 16,0 0,0 0,0-16,0-16,16 16,-16 0,0 0,0 16,16-32,-16 32,0 0,16-31,-16 31,16-32,-16 32,0 0,0 0,0 0,16-16,-16 16,0 0,0 0,16-16,-16 16,0 0,0 0,0 0,0-16,0 16,0 0,0-16,0 16,0-32,0 16,0 16,0-16,0 16,0-16,0 1,0-1,0 16,0-16,0 0,0 16,0-16,0 16,0-16,0 0,0 16,0-16,0 16,0 0,0-16,0 16,0-16,0 16,0 0,0 0,0 0,0-16,0 0,0 16,0-15,0 15,0-16,0 0,0 16,0 0,0 0,0-16,-16 0,16 16,0 0,0 0,0 0,0 0,-16 0,16 0,0 0,0 0,0 0,0 0,0 0,0 0,0 0,0 0,0 0,0 0,0-16,16 32,-32 0,-16 0,-16 0,16 0,-16 0,0 16,32-16,-16 0,16 0,0 0,-32 16,32-16,0 0,-48 16,32-16,17 0,-49 16,16 0,-16 0,0 0,32-16,-48 16,48-16,-16 0,32 0,-32 0,0 0,16 0,1 0,-1 0,-16 0,16 0,16 0,-32 0,0 0,16 0,-16 0,16 0,0 0,0 0,-16 0,32 0,-16 0,0 0,-16 0,17 0,-1 0,-16 0,0 0,16 0,-16 0,0 0,16 0,-16 0,0 0,16 0,-16 0,0 0,16 0,0 0,17 0,-1 0,0 0,0 0,0 0,0 0,0 0,0 0,-16 0,16 0,0 0,0 0,0 0,0 0,0 0,0 0,0 0,0 0,0 0,-16 0,16 0,-16 16,0 0,16-16,0 0,-16 0,16 0,0 0,0 0,-16 0,0 0,17 0,-17 0,16 0,-16 0,16 0,0 0,0 0,0 0,0 0,0 0,0 0,0 0,0 0,-16 16,32 0,-32 0,32 0,-16 16,16-16,0-16</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2890.59 6175.84,'16'0,"-16"16,0 0,0 0,0 0,0 0,0 0,0 15,0 1,0 0,0-16,0 0,0 0,0 16,0-16,0 0,0 0,0 0,0 0,0 0,0 0,0 0,0 0,0 0,0 0,0 0,0 0,0 0,0 0,0 0,0 0,0 0,0 0,0 0,0 0,0 0,0 0,0 0,0 0,0 0,0 0,0 0,16-1,-16 1,0 0,0 0,16-16,-16 16,0 0,0 0,16 0,0-16,0 0,0 0,16 0,-16 0,0 0,0 0,0 0,16 0,-16 0,16 0,-16 0,16 0,-1 0,1 0,-16 0,0 0,0 0,16 0,-16 0,16 0,0 0,-16 0,32 0,-16 0,16 0,-16 0,0 0,0 0,16 0,-32 0,16 0,-16 0,0 0,0 0,-1 0,17 0,16 0,-16 0,16 0,0 0,-32 0,16 0,-16 0,0 0,0 0,0 0,16 0,16 0,0 0,0 0,16 0,-32 0,-1 0,1 0,0 0,-16 0,0 0,0 0,0 0,16 0,16 0,0 0,16 0,-32 0,0 0,-16 0,0 0,0 0,0 0,0 0,0 0,0 0,0 0,0 0,0 0,-16-16,0 0,16-16,-16 0,0 16,0 1,0-1,0 0,0-16,0 16,0 0,0 0,0 0,0 0,0 0,0 0,0 0,0 0,0-16,0 16,0 0,0 0,0-16,0 16,0 0,0 0,0 0,0-16,0 16,0 0,0-16,0 16,0-16,0 16,0 0,0 0,0 0,0 1,0-1,0 0,0 0,0 0,0 0,0-16,0 16,16-16,-16 16,15-16,-15 16,0 0,-31 16,-1 0,16 0,-16 0,16 0,0 0,-16 0,16 0,-32 0,32 0,0 0,-48 16,48-16,0 0,-48 0,16 16,32-16,-16 0,-32 0,17 0,-1 0,0 0,32 0,-32 0,16 0,0 0,-16 0,16 0,16 0,-32 0,32 0,-16 0,0 0,16 0,-32 0,32 0,-32 0,17 0,15 0,-32 0,16 0,0 0,-16 0,16 0,0 0,0 0,16 0,-16 0,0 0,16 0,-16 0,16 0,0 0,0 0,0 0,-16 0,16 0,0 0,0 0,0 0,1 0,-17 0,16 0,-16 16,16-16,0 0,0 0,0 0,-16 16,16-16,0 0,-16 16,16-16,0 0,0 0,0 0,-16 16,16-16,16 16,0 0,0 0,0-16</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2411.59 5536.84,'0'16,"0"0,0 16,0 16,0-32,0 31,0-15,0 32,0 0,0-16,0-16,0 32,0 0,0-32,0 32,0 0,0-16,0-17,0 17,0 0,0-16,0 16,0 0,0-16,0 16,0 0,0-32,0 32,0-32,0 32,0-16,0-16,0 32,0-1,0-15,0 16,0-16,0 0,0 0,0 16,0-32,0 16,0 0,0 0,0 0,0-16,0 16,0-16,0 0,0 0,0 0,0 0,0 0,0 0,0 0,0-1,16-15,16 0,-16 0,16 0,0 0,16 0,0 0,-33 0,33 0,0 0,-16 0,16 0,16 0,-16 0,0 0,0 0,16 0,-16 0,16 0,-1 0,17 0,-16 0,-32 0,16 0,-16 0,0 0,16 0,0 0,-16 0,32 0,-16 0,-1 0,1 0,0 0,-32 0,32 0,0 0,-16 0,32 0,0 0,16 0,32 0,-17 0,17 0,-32 0,-16 0,-16 0,-16 0,0 0,16 0,-16 0,16 0,0 0,-1 0,17 0,-16 0,-16 0,0 0,0 0,-16 0,16 0,-16 0,0 0,16 0,0 0,16 0,-16 0,0 0,-16 0,0 0,0 0,0 0,0 0,-1 0,1 0,0 0,0 0,0 0,-16-15,0-1,0 0,0 0,0 0,0 0,0 0,0-16,0 16,0 0,0 0,0 0,0-16,0 16,0 0,0 0,0 0,0 0,0 0,0 0,0 0,0 0,0-16,0 16,0 0,0 0,0 0,0-16,0 0,0 16,0 0,0 0,0-15,0-1,0 16,0-16,0 16,0-16,0-16,0 32,0-16,0 0,0 16,0-16,0 16,0-16,0 0,0 16,0-16,-16 0,16 0,0 16,0 0,-16 0,0-16,16 17,-16-1,16 0,0 0,0 0,0-16,0 16,0 0,0 0,0 0,0 0,0-16,0 16,0 0,0 0,0 0,0 0,0 0,0 0,0 0,0 0,0 0,0 0,0 0,0 0,0 0,0-16,0 16,0 0,0 0,0-16,0 16,0 0,0 1,0-1,0 0,0 0,0 0,0 0,16 0,-16 0,0 0,16-16,-16 16,0 0,0 0,0 0,-16 16,16-16,0 0,0 0,0 0,0 0,-16 16,1 0,-1 0,0 0,0 0,0 0,0 0,-16 0,16 0,0 0,0 0,0 0,0 0,0 0,0 0,0 0,0 0,0 0,0 0,0 0,0 0,0 0,0 0,-16 0,16 0,0 0,0 0,-16 0,16 0,0 0,-16 0,16 0,0 0,0 0,-15 0,-1 0,16 0,-16 0,16 0,-16 0,0 0,16 0,-32 0,16 0,16 0,-16 0,16 0,0 0,0 0,0 0,0 0,0 0,0 0,-16 0,16 0,-16 0,16 0,-16 0,0 0,1 0,-1 0,16 0,-16 0,-16 0,32 0,-32 0,16 0,0 0,0 0,-16 0,32 0,-32 0,32 0,-32 0,16 0,0 0,0 0,1 0,-1 0,16 0,-16 0,0 0,16 0,-16 0,16 0,-16 0,0 0,16 0,-16 0,16 0,0 0,-16 0,0 0,16 0,-16 0,0 0,16 0,-16 0,16 0,-16 0,1 0,15 0,0 0,0 0,-16 0,16 0,0 0,-16 0,16 0,0 0,-16 0,0 0,0 0,0 0,16 0,0 0,0 0,0 0,0 0,0 0,0 0,0 0,0 0,-16 0,16 0,0 0,0 0,0 0,0 0,-16 0,17 0,-1 0,-16 0,16 0,0 0,0 0,0 0,0 0,0 0,0 0,0 16,0-16,0 0,0 0,0 0,0 16,0 0,16 0,0 0,0 0,0 0,0 0,0 0,0 0,0 0,16 0,-16 0,0 0,0 0,16 0,-16 0,0 0,0-16</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5b9bd5"/>
      <inkml:brushProperty name="ignorePressure" value="0"/>
    </inkml:brush>
  </inkml:definitions>
  <inkml:trace contextRef="#ctx0" brushRef="#br0">12107.6 3379.84,'16'16,"-16"0,0 32,0-16,0 32,0 0,0-16,16 64,0-32,-16-33,16 33,-16-32,0 16,0-16,0 0,0 0,0 0,0 16,0 0,16 16,-16-33,0 1,0 0,0 0,0-32,0 32,0-16,0-16,0 16,0-16,0 32,0-16,0 0,0 0,0 16,0-32,0 31,0 1,0-32,0 32,0-32,0 16,0 16,0-16,0 16,0 0,0-16,0 16,0-16,0 0,0 0,0 16,0-32,0 31,0-31,0 16,0 16,0-32,0 16,0 16,0-32,0 16,0-16,0 16,0 0,0-16,0 16,0-16,0 0,0 16,0-16,0 16,0-16,0 16,0 0,0-17,0 17,0-16,0 0,0 16,0 0,0-16,0 0,0 0,0 0,0 0,0 0,0 0,0 0,0 0,0 0,0 0,0 0,0 0,0 0,0 0,0 0,0 0,32 0,-1-16,-15 0,32 0,0 0,-16 0,16 0,16 0,-16 0,16 0,0 0,0 0,-32 0,16 0,15 0,-31 0,16 0,0 0,-16 0,16 0,0 0,0 0,16 0,0 0,-16 0,0 0,15 0,1 0,0 0,-16 0,0 0,0 0,-16 0,0 0,-16 0,0 0,0 0,0 0,16 0,0 0,0 0,0 0,-16 0,15 0,1 0,-16 0,0 0,0 0,0 0,16 0,-16 0,16 0,0 0,-16 0,16 0,-16 0,0 0,0 0,0 0,0 0,16 0,-16 0,16 0,-16 0,0 0,0 0,0 0,16 0,-16 0,16 0,-16 0,15 0,1 0,-16 0,16 0,-16 0,0 0,16 0,-16 0,16 0,-16 0,16 0,-16 0,0 0,16 0,-16 0,0 0,0 0,0 0,32 0,-16 0,16 0,0 0,-32 0,15 0,1 0,-16 0,0 0,16 0,-16 0,0 0,16 0,-16 0,32 0,-16 0,-16 0,16 0,-16 0,0 0,16 0,0 0,-16 0,16 0,0 0,-16 0,0 0,0 0,0 0,0 0,0 0,0 0,15 0,1 0,0 0,-16 0,16 0,-16 0,0 0,0 0,0 0,0 0,0 0,0 0,16 0,0 0,-16 0,16 0,-16 0,0 0,0 0,0 0,0 0,0 0,0 0,0 0,0 0,0 0,0 0,0 0,-16-16,16 0,-16-16,0 16,0-16,0 16,16-48,-16 48,0-16,15-32,1 16,-16 32,0 0,0-16,0 17,0-17,0-16,0 32,0-16,0 16,0-16,0 0,-16 16,16 0,0-16,0 16,0-16,0 16,-15-32,15 32,0 0,0-16,0 0,0 16,0-32,0 32,0-31,0 15,0 0,0 0,0-16,-16 0,16 16,-16-32,16 48,-16-32,16 16,0 16,0-32,0 0,0 16,0-16,0 1,0 15,0-16,0 16,-16-16,16 32,0-16,0-16,0 0,0 16,0 0,0-16,0 0,0 0,0 1,0-1,0 16,0-16,0 0,0 0,0 0,0 0,0 16,0-32,0 16,-16-16,0 48,16-16,0 1,0-17,0 16,0 0,0 0,0-16,0 32,0-32,0 16,0 0,0-16,0 0,0 16,0 0,0 16,0-16,0 0,0 0,0 17,0-1,0 0,0 0,-16-16,0 32,-16-16,0 16,-32 0,32 0,-32 0,16 0,0 0,0 0,0 0,16 0,-15 0,-1 0,16 0,-16 0,-16 0,0 0,16 0,-32 0,16 0,-16 0,1 0,15 0,0 0,-16 0,0 0,0 0,0 0,0 0,-31 0,-1 0,0 0,16 0,0 0,16 0,1 0,15 0,-32 0,48 16,16-16,-16 0,0 0,-16 0,16 0,-16 0,1 0,15 0,-16 0,16 0,0 0,16 0,-16 0,0 0,32 0,-32 0,32 0,-16 0,0 0,0 0,0 0,1 0,15 0,0 0,0 0,-16 0,16 0,-16 16,16-16,0 0,0 0,-32 16,16-16,-16 16,0 0,0 0,32-16,0 0,0 0,-16 0,0 0,16 0,-16 0,0 0,17 0,-1 0,0 0,0 0,0 0,0 0,0 0,0 0,0 0,-16 15,32 1,0 0,0 0,0 0,0 0,0 0,0 0,0 0,0 0,0-16</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3337.59 8842.84,'-16'0,"16"16,0 0,0 0,0 0,0 0,0 16,0-16,0 0,0 0,0 0,0 0,0 0,0 0,0 16,0-16,0 0,0 0,0 0,0 0,0 0,0 0,16 0,0 0,-16 0,16 16,-16-17,0 1,0 0,0 0,0 0,0 0,0 0,0 0,0 0,0 0,0 0,0 0,0 0,0 0,0 0,0 0,0 0,0 0,0 0,0 0,0 0,48-16,0 0,-16 0,16-16,-32 16,0 0,16 0,16-16,-16 0,-16 16,32 0,-16 0,16 0,-1 0,-15 0,0 0,0 0,-16 0,0 0,0 0,0 0,16 0,0 0,32 0,-16 0,0 0,16 0,-32 0,-16 0,16 0,-16 0,0 0,15 0,17 0,-16 0,16 0,-16 0,0 0,0 0,-16 0,0 0,0 0,0 0,16 0,16 0,0 0,0 0,0 0,-16 0,0 0,-17 0,1 0,0 0,0 0,0 0,0 0,0 0,0 0,0 0,0 0,-16-16,0-16,0 16,0 0,0-16,0 16,0-16,0 16,0 0,0-16,0 16,0 0,0 0,0 1,0-1,0 0,0-16,0 16,0-16,0 16,0 0,0 0,0 0,0-16,0 16,0 0,0 0,0-16,0 16,0 0,0 0,0 0,0 0,0 0,0 0,0 0,0 0,0 0,0 0,0 0,0 0,0 0,0 0,0 0,0 0,16 0,-16 1,0-1,16-32,-16 32,0 0,0 0,0 0,0 0,-16 16,-16 0,16 0,-16 16,-16 0,1 0,31-16,0 16,0-16,0 0,-16 0,-16 16,16-16,-16 16,16-16,-32 16,48 0,0-16,-32 0,32 0,-16 0,-16 16,16-16,-32 15,1 1,47 0,0-16,-16 0,0 0,0 0,-16 0,32 0,-32 0,32 0,-16 0,-16 0,32 0,-16 0,16 0,-32 0,16 0,0 0,0 0,1 0,15 0,0 0,0 0,0 0,0 0,0 0,-16 0,16 0,0 0,0 0,0 0,0 0,0 0,0 0,0 0,0 0,0 0,0 0,0 0,0 0,0 0,0 0,0 0,0 0,0 0,-16 16,16-16,0 0,-16 16,16-16,0 16,0 0,16 0,0-48,0 32</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2395.59 8028.84,'0'16,"16"-16,0 0,0 0,0 0,16 0,16 0,0 0,15 0,1 0,0 0,-32 0,32 0,-32 0,-16 0,32 0,-32 0,32 0,0 0,-16 0,32 0,0 0,-1 0,17 0,-32 0,16 0,0 0,0 0,-16 0,0 0,16 0,-16 0,15 0,17 0,0 0,0 0,16 0,0 0,0 0,-17 0,1 0,-16 0,-32 0,16 0,0 0,-16 0,32 0,16 0,0 0,-17 0,1 0,-16 0,0 0,-16 0,-16 0,16 0,-16 0,16 0,-16 0,32 0,-32 0,32 0,-16 0,-16 0,16 0,-16 0,0 0,15 0,17 0,-16 0,0 0,16 0,-32 0,0 0,0 0,0 0,0-16,0 16,0 0,0 0,32-16,-32 16,0 0,0 0,0 0,0 0,-16 16,0 0,0 0,0 16,0-1,0-15,0 48,0-32,-16 32,16-48,0 32,0 0,0-16,0 16,0-16,0-16,0 32,0-32,0 16,0 0,0-16,0 31,0-15,0-16,0 16,0-16,0 16,0 0,0-16,0 16,0 0,0 0,0 16,0-32,0 16,0-16,0 16,0 0,0-16,0 16,0-16,0 16,0-1,0-15,0 32,0-16,0-16,0 16,0-16,0 32,0-16,0-16,0 16,0 0,0 0,0 16,0-32,0 16,0 0,0-16,0 16,0-16,0 16,0-1,0-15,0 0,0 0,0 0,0 0,0 0,0 0,0 0,0 0,0 0,0 0,0 0,0 0,0 0,0 0,0 0,0 0,0 0,0 0,-16 0,0-16,0 0,-16 0,16 0,-16 0,0 0,16-16,0 16,-16 0,16 0,0 0,-16 0,16 0,0 0,-16 0,0 0,1 0,-1 0,-16 0,0 0,16 0,-16 0,0 0,32 0,-32 0,0 0,16 0,-16 0,32 0,-32 0,0 0,17 0,-33 0,0 0,16 0,16 0,-16 0,0 0,32 0,0 0,0 0,-16 0,16 0,0 0,-16 0,-16 0,16 0,-16 0,1 0,31 0,-16 0,16 0,-16 0,16 0,0 0,0 0,0 0,-16 0,0 0,0 0,0 0,16 0,-16 0,16 0,-16 0,16 0,-16 0,0 0,16 0,-16 0,16 0,-32 0,17 0,-1 0,0 0,-16 0,32 0,-32 0,32 0,-32 0,16 0,0 0,0 0,-16 0,16 0,-16 0,0 0,32 0,-31 0,31 0,-16 0,0 0,16 0,-16 0,16 0,-16 0,0 0,16 0,0 0,-16 0,16 0,0 0,0 0,0 0,-16 0,16 0,0 0,0 0,-16 0,16 0,0 0,-16 0,0 16,16-16,0 0,-15 0,15 0,-16 0,16 0,-16 0,16 0,0 0,-16 0,16 0,0 0,0 0,0 0,0 0,0-16,16 0,0 0,0 0,0-16,0 16,0 0,0 0,0 0,0 0,0 0,0 0,0 0,0 0,0 0,0 0,0 0,0 0,0 0,0 1,0-1,0-16,0 16,0-16,0 16,0-16,0 16,0 0,0 0,0 0,0-16,0 16,0 0,0 0,0 0,0-16,0 16,0 0,0 0,0-16,0 16,-16-16,0 16,16 0,0 0,0 0,0-16,0 0,0 17,0-17,0 16,0 0,0 0,0 0,0 0,0-16,0 16,0 0,0-16,0 16,0 0,0 0,0 0,0 0,0 0,0-16,0 16,0 0,0 0,0 0,0 0,0 0,0 0,0 0,0-16,0 16,0 0,0 0,0 0,0 0,0 1,0-17,0 16,0 0,0 0,0 0,0 0,0 0,0 0,0 0,0-16,0 16,0 0,0-16,0 16,0 0,16 0,-16 0,0 0,16 0,0-16,-16 16,0 0,0-16,0 16,0 0,16 0,-16 0,0 0,0 0,0 0,0 0,16 0,0-15,0 15,-16 0,0 0,0 0,16 0,0 0,-16 16</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3992.59 2293.84,'0'-16,"0"0,0 0,0 0,0 0,0 0,0 0,0 0,0 0,0 0,0 0,0 0,0 1,0-1,-16 16,16-16,0 0,0 0,0 0,0 0,0 0,0 0,0 0,0 0,0 0,-16 16,0 0,-16 0,16 0,-16 16,1 0,31 0,-16-16,0 16,16 16,0-16,0 0,32-32,-17 16,1-16,0 0,-16 0,16 0,16 0,-16-16,0 16,0 0,-16 0,16 16,0 0,0 16,-16 0,0 0,16 0,16 0,-32 0,16 0,16 0,-16 0,0 0,-16-16</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5031.59 2852.84,'-16'16,"32"0,0-16,-1 0,17 0,-16 0,0 0,0 0,16 16,-16 0,0-16,0 0,0 0,0 0,16 0,-16 0,0 0,0 0,0 0,0 0,0 0,0 0,-16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5286.59 2772.84,'0'16,"16"0,0-16,0 16,16 0,-16 0,0-16,16 16,-16 0,16 0,-16 0,-16 0,-32 0,16 0,-16 0,16 0,0-16,0 32,0 0,0 0,0-16,0 0,16 0,0 0,0-16</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3960.59 3220.84,'0'32,"0"15,0-31,0 0,0 32,0-32,0 16,0-16,0 0,16 16,-16 0,0 0,0-16,0 0,0 0,0 16,0-16,0 0,0 0,0 0,0 16,0-16,0 16,0-16,0 0,0 0,0 0,0 16,0-1,0-15,-16-32,0 1,16 15</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3833.59 3715.84,'0'16,"0"0,15 16,17-16,-16 0,0 16,-16-16,16 0,0 15,0-15,0 0,-16 0,16-16,0-16,-16 0,16-15,0 15,0 0,0-16,0 16,0 0,0-16,-16 16,16 16,0-16,-16-16,16 32,-16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2858.59 2900.84,'-16'0,"0"0,0 0,0 0,0 0,0 0,0 0,0 0,0 0,0 0,0 0,0 0,0 0,-15 0,15 0,0 0,0 0,0 0,0 0,16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2619.59 2613.84,'0'16,"0"0,0 0,0 0,0 0,0-1,-16 1,0 16,0 0,0-16,0 0,0 16,0 0,-16-16,0 16,16 0,0 0,0-32,0 16,0 0,16 0,-16-16,0 0,16 16,0 0,32-16,-16 16,16 0,0 0,16 0,-32-16,16 16,-16-16,-16 16,0-16</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5382.59 5296.84,'0'-16,"0"0,-16 0,16 0,0 0,0 0,0 0,0 0,0-16,0 16,-16 0,16 1,0-17,0 16,0 0,0 0,0 0,0 0,0 0,0 0,0 0,0 0,0 0,0 0,0 0,0 0,0 0,-16 16,-16 32,16-32,16 16,-16 0,0 0,0 0,0 0,0 16,0-32,0 16,16 16,-16-16,0 0,16 0,16-32,16 16,-32-16,32 0,-16 0,0 0,0 0,0 16,0 0,0-16,0 0,-16 0,16 16,16 0,-16 0,0 0,-16-16,16 0,16 16,-32 16,32-16,-32 16,16 16,0-16,0 16,0-16,-16 0,16 0,0-16,0 0,-16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5b9bd5"/>
      <inkml:brushProperty name="ignorePressure" value="0"/>
    </inkml:brush>
  </inkml:definitions>
  <inkml:trace contextRef="#ctx0" brushRef="#br0">11436.6 2980.84,'0'32,"0"-16,0 16,0-16,0 0,0 0,0 16,0-16,0 16,16-16,-16 16,0 0,0-16,0 31,0-15,0 0,0 0,0-16,0 16,0 0,0-16,0 16,0-16,0 16,0-16,0 16,0 0,0-16,0 16,0-16,0 0,0 16,0 0,16 0,0 15,-16-31,0 16,0-16,0 0,0 16,0-16,0 16,0 0,0-16,0 16,0-16,-16 32,16-32,0 0,0 16,0 0,0-16,0 16,0 0,0 0,0 16,0-32,0 15,0-15,0 16,0 16,0-32,0 16,0 0,0 0,0 0,0 0,0 0,-16 32,0-32,16-16,0 32,0 0,0-32,0 32,0-33,0 33,0-16,0-16,0 16,0 16,0-32,0 32,0-32,0 16,0 0,0-16,0 32,0-16,0-16,0 16,0 0,0 16,0 0,0-33,0 33,0-16,0-16,0 16,0 0,0 0,0 0,0-16,0 16,0-16,0 0,0 32,0-32,0 0,0 16,0-16,0 16,0-16,0 16,0-16,0 0,0 16,0-17,0 49,0-48,0 16,0-16,0 32,0-32,0 16,0 0,0-16,0 16,0-16,0 16,0 0,0 0,0 0,0-16,0 16,0 0,0 0,0 15,0-15,0-16,0 16,0-16,0 0,0 16,0-16,0 0,0 0,0 0,0 0,0 0,0 0,0 16,0-16,0 16,0-16,0 0,0 0,0 0,0 0,0 0,0 0,0 0,0 0,0 0,0 0,0 0,0 0,0 0,0 0,0-1,0 17,0-16,0 0,0 0,0 0,0 0,0 0,0 0,0 0,0 0,0 0,0 0,0 0,0 0,0 0,0 0,0 0,0 0,0 0,0 0,0 0,16 0,0 16,0-16,0-16,0 0,16 0,0 0,0 0,-16 0,15 0,-15 0,0 0,16 0,0 0,0 0,16 0,-16 0,16 0,16 0,-48 0,16 0,0 0,0 0,16 0,0 0,-16 0,15 0,17 0,-16 0,16 0,-16 0,-16 0,32 0,-16 0,0 0,-32 0,32 0,-32 0,32 0,15 0,-15 0,0 0,32 0,-16 0,0 0,-16 0,32 0,-16 0,0 0,-1 0,-15 0,0 0,16 0,0 0,-16 0,0 0,16 0,-16 0,16 0,-1 0,1 0,-16 0,16 0,0 0,-16 0,0 0,16 0,0 0,16 0,-32 0,31 0,17 0,-16 0,-16 0,-16 0,16 0,0 0,-32 0,16 0,15 0,-31 0,16 0,16 0,0 0,16 0,0 0,-16 0,-16 0,32 0,-17 0,1 0,-16 0,16 0,0 0,0 0,-16 0,0 0,0 0,0 0,-1 0,17 0,0 0,-16 0,0 0,0 0,0 0,-16 0,0 0,0 0,0 0,0 0,0 0,16 0,-32 0,31 0,1 0,-16 0,16 0,-16 0,-16 0,16 0,-16 0,0 0,0 0,16 0,-16 0,0 0,0 0,0 0,0 0,0 0,16 0,-32-16,0 0,16 0,-16 0,0 0,0 0,0 0,0-16,0 16,0-16,0 16,0-32,0 16,-16 0,16 16,0-16,0 0,0 1,0-1,0 16,0-16,0 0,0-16,0 0,0 16,0 0,0 0,0 16,0-16,0 16,0 0,0-16,0 16,0-16,0-16,0 32,0-32,0 33,0-17,0 0,0 16,0-32,0 32,0-32,0 16,0 0,0 0,0-16,0 32,0-32,0 16,0 16,0-16,0 0,0 0,0-16,0 17,0-17,0 16,0 0,0 0,0-16,0 32,0-32,0 32,0-32,0 0,0 16,0-16,0-16,0 16,0 17,0-33,0 16,0 0,0-16,0 0,-16 0,16 32,0-32,0 0,0 32,0-15,0-1,0 16,0-16,0 0,0 16,0 0,0-16,0 16,-16-32,16 32,0-16,0 16,0-16,0 1,0 15,0-16,0 0,0 16,0-16,0 0,0 16,0-32,0 0,0 32,0-32,-16-16,0-31,16 47,0-16,0 0,-16-16,16 48,0-16,0 0,0 33,0-17,0 0,0 16,0 0,0-16,0 32,-16-32,16 32,0-16,0 0,0 16,0-32,0 16,0 0,0-16,0 16,0 1,0-17,0 0,0 32,0-32,0 32,0-16,0 16,0 0,0 0,0 0,0 0,0 0,-16 0,0 16,0 0,-32-16,32 16,-16 0,16 0,0 0,0 0,0 0,0 0,-16 0,0 0,0 0,1 0,15 0,-16 0,16 0,0 0,-16 0,16 0,-16 0,0 0,0 0,0 0,-16 0,32 0,-32 0,0 0,16 16,0-16,0 0,16 0,-48 16,49-16,-33 16,16-16,0 0,-32 0,0 0,16 0,0 16,-16 0,0 0,0 0,1 0,47-16,-16 0,-32 16,32 0,-16 0,16-16,-16 16,32-16,-16 0,16 0,-32 0,32 0,-32 16,16 0,16-16,-32 16,16-16,1 0,-17 0,0 0,0 0,0 0,-16 0,0 0,16 0,0 0,-16 0,32 0,-16 0,1 0,15 0,0 0,0 0,0 0,0 0,-16 0,32 0,-16 0,16 0,-16 0,0 0,16 0,0 0,0 0,0 0,0 0,0 0,-16 0,16 0,0 0,-16 0,16 0,0 0,0 0,-15 0,-1 0,16 0,0 0,-16 0,16 0,0 0,-16 0,16 0,-16 0,16 0,-32 0,0 0,16 0,-16 0,0 0,16 0,-16 0,0 0,33 0,-33 0,16 0,0 0,0 0,-16 0,32 0,-16 0,16 0,-16 0,0 0,16 0,-16 0,16 0,-32 0,16 0,16 0,-16 0,16 0,-32 0,17 0,15 0,-16 0,-16 0,32 0,-32 0,32 0,-32 0,16 0,0 0,0 0,0 0,16 0,-16 0,16 0,-16 0,0 0,16 0,-16 0,16 0,-16 0,1 0,15 0,-16 0,0 0,16 0,0 0,-16 0,16 0,0 0,-16 0,0 0,16 0,0 0,0 0,0 0,0 0,0 0,0 0,0 0,-16 0,0 0,0 0,-16 0,32 0,-31 0,31 0,-32 0,16 0,16 0,-32 0,0 0,32 0,-16 0,16 0,-16 0,16 0,0 0,0 0,0 0,0 0,-16 0,16 0,-16 0,16 0,0 0,16 16,16-16,0 0,0 0,0 16,0-16,0 0,0 0,0 0,0 0,0 0,0 0,0 0,0 0,0 0,0 32,-16-16,0 0,0 0,0-1,0 1,0 0,0 0,0 0,0 0,0 0,0 0,0 0,0 0,0 0,0 0,0 0,0 0,0 0,0 0,0 0,0 0,0 0,0 0,0 0,0 0,0 0,0 0,0 0,0 0,0 0,0 0,0 0,0 0,0 0,0 0,0 0,16 0,-16 0,0 0,0 0,0-1,0 1,16 0,-16 0,0 0,16 0,-16 0,0 0,0 0,0 0,16-16,-16 16,0 0,0 0,0 0,0 0,0 0,0 0,0-16</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5334.59 6287.84,'16'0,"-16"31,16 1,-16 0,0-16,16 0,-16 16,0-16,0 0,0 0,0 0,0 32,0-32,0 0,0 0,0 16,0-16,0 0,0 0,0 0,0 0,0 0,0 0,0 0,-16-16,0-16,-32 0,48 16</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5206.59 6606.84,'16'0,"0"16,0 0,0-16,0 16,16 0,0 0,-16 0,0 0,0 0,0 16,-16-16,16 0,16-16,-16-48,0 16,-16 16,16 16,0-32,0 16,0 0,16 0,-16 0,0 0,0 16,-16-32,-32 16,32 16</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6324.59 5823.84,'0'16,"16"-16,0 16,0-16,0 0,0 0,16 0,-16 16,0-16,0 0,0 0,0 0,0 0,0 0,0 16,0-16,0 0,0 0,0 0,0 0,0 0,0 0,0 0,0 0,0 0,0 0,0 0,0 0,-16 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6532.59 5743.84,'0'-16,"16"16,0 0,0 16,16 0,0 0,0 0,0 0,0 0,-16 0,16 0,-16-16,0 16,-16 0,-16-16,-16 32,16 0,0-16,0 16,0-16,16 0,-16 0,16 0,0 0,-16 0,16-16</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4152.59 5839.84,'-16'0,"0"0,0 0,0 0,0 0,0 0,0 0,0 0,0 0,0 0,0 0,0 0,0 0,-16 16,16-16,-16 16,16-16,1 0,-1 0,0 0,0 0,0 0,16 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3880.59 5616.84,'-16'16,"0"0,16 0,-15 16,-1-1,0 1,0-16,16 0,-16 16,0-32,0 16,16 16,-16-32,16 16,0 0,16-16,16 16,-32 0,32 0,0 0,-32 0,15 0,1 0,0-16,-16 16,0 0,16-16,0 16,0 0,0 0,-16-16</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4232.59 8123.84,'-16'-16,"16"16</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3976.59 8171.84,'0'-16,"0"0,0-16,0 17,-16-1,16 0,0-16,0 16,0 0,0 0,0 0,0 0,-16 0,16 0,0 0,0 0,0-16,0 16,0 0,0 0,0 0,0 0,0 0,0 0,0 0,0 0,0 0,0 0,-16 0,0 16,0 0,0 0,0 16,16 0,-31 0,-1-16,32 16,-32 0,0 0,16 0,0-16,0 0,0 16,-16 0,32 0,16-16,16-16,-16 16,0-16,0 16,0 0,0-16,0 16,0-16,16 0,-17 16,1-16,-16 0,32 0,0 16,-16 0,0 0,0 0,16 0,-16 16,16-16,-16 16,0-16,0 16,-16 0,16-16,0 0,0 0,0 16,0-16,0 16,0 0,0-16,0 16,-16-16</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5142.59 8587.84,'0'16,"16"-16,0 0,32 16,-32-16,32 0,-16 16,-16-16,0 0,16 0,-16 0,16 0,-16 0,16 0,16 0,-32 0,16 0,0 0,-16 0,0 0,-1 0,1 0,0 0,0 0,0 0,0 0,0 0,0 0,0 0,-16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2daf49"/>
      <inkml:brushProperty name="ignorePressure" value="0"/>
    </inkml:brush>
  </inkml:definitions>
  <inkml:trace contextRef="#ctx0" brushRef="#br0">5478.59 8459.84,'16'0,"-16"16,16-16,0 0,16 16,-16 0,0 0,0-16,16 16,-17 0,1-16,16 16,-16 16,0-32,16 0,-16 0,0 16,-16 0,-16 0,0 0,0 0,0 0,0-16,-16 15,0 1,1 16,31-16,-32-16,16 16,16 0,-16-16,0 16,0 16,16-16,0 16,-16-32,16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11484.6 1846.84,'0'16,"0"0,0 0,0 32,16-48,-16 16,0 16,0 16,0 0,0 15,0-31,0 32,0-16,0-16,0 16,0 16,0-32,0 16,0-16,0 0,0 16,0 0,0-17,0 17,0 0,0-32,0 32,0-16,0-16,0 16,0-16,0 16,0 0,0 0,0 0,0-16,0 16,0 0,0 0,0-16,0 0,0 16,0-16,0 15,0-15,0 0,0 0,0 0,0 0,0 0,0 0,0 0,0 0,0 0,0 0,0 0,0 0,0 0,0 0,0 16,0 0,0-16,0 0,0 0,0 0,0 0,0 0,0 0,0 0,0 0,0 0,0 0,0 0,0 0,0 0,0 0,0 0,0 0,0-1,0 1,0 0,32-16,-16 0,0 0,32 0,-32 0,31 0,-15 0,32 0,-16 0,0 0,16 0,0 0,0 0,-32 0,32 0,0 0,-33 0,33 0,0 0,0 0,16 0,-32 0,32 0,-16 0,0 0,0 0,-17 0,17 0,0 0,0 0,-16 0,16 0,-16 0,0 0,16 0,0 0,-1 0,-15 0,16 0,0 0,16 0,0 0,0 0,0 0,-1 0,-15 0,0 0,16 0,-16 0,-32 0,32 0,-16 0,16 0,-16 0,16 0,-1 0,-31 0,32 0,16 0,-16 0,16 0,0 0,-16 0,15 0,-31 0,16 0,0 0,0 0,16 0,-32 0,32 0,-16 0,0 0,-1 0,-15 0,0 0,-16 0,-16 0,0 0,0 0,-16-16,16 16,-16-16,0-15,0 15,0-16,0 16,0-16,0 0,0 0,0 0,0 0,0-16,0 32,0 0,0-16,-16-16,16 32,0-16,-16 0,16 16,0-16,0 16,0-16,0 16,0-15,0-1,0 0,0 0,0-16,0 32,0-32,0 32,0-16,0 0,0 0,0 0,0 16,0-16,0 0,0 16,0-16,0 16,0 0,0-16,0 1,0-1,0-16,0 32,0-32,0 32,0-16,0 0,0 16,0 0,-16-16,16 16,0 0,0 0,0 0,0-16,0 16,0 0,0 0,0-16,-16 0,16 16,0 0,0 0,0 0,0 0,0 0,0 1,0-17,0 16,0 0,0 0,0 0,0-16,0 16,0-16,0 16,0 0,0-16,0 0,0 16,0 0,-16 0,0 16,-16 0,-16 16,16-16,16 0,-79 16,63-16,-16 0,-16 0,32 0,-16 0,0 0,0 0,0 0,0 0,16 0,-16 0,-15 0,15 0,-16 0,-16 0,0 0,16 0,0 0,0 0,32 0,-16 0,1 0,15 0,-16 0,0 0,16 0,-32 0,0 0,0 0,0 0,-32 0,17 0,-1 0,16 0,16 0,0 0,0 0,16 0,-32 0,16 0,0 0,16 0,-16 0,-15 0,15 0,0 0,0 0,16 0,-16 0,16 0,16 0,-16 0,16 0,-16 0,16 0,0 0,-16 0,16 0,0 0,0 0,-32 16,16-16,17 0,-49 16,32 0,-16 0,0-16,16 0,0 0,0 0,0 0,0 0,-16 0,16 0,-16 0,0 0,16 0,-15 0,31 0,-16 0,0 0,16 0,-16 0,16 0,-16 0,16 0,-16 0,0 0,16 0,-16 0,16 0,0 0,0 0,0 0,0 0,0 0,0 0,0 0,0 0,0 0,-16 0,16 0,-16 0,0 0,1 0,-1 0,0 0,0 0,16 0,0 0,0 0,0 0,0 0,0 0,16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4056.59 9018.84,'0'16,"0"0,0 0,0 0,0 0,0 0,0 0,0 16,0-16,0 16,0-16,16 0,-16 16,0-16,0-1,0 1,0 0,0 0,0 16,0-16,0 16,0-16,0 16,0-16,0 0,0 0,0 0,0 0,0 0,0 0,0 0,-16-32,0 16,16-16,0 16</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3848.59 9385.84,'0'16,"16"16,0-16,0-16,-16 16,16 0,0 0,-16 0,16 0,0-16,0 16,-16 16,16-32,0 16,-16 0,0 0,0 0,0 0,16 0,0 16,0-32,0 0,0 0,16-16,-32 0,16 16,16-16,-32 0,32 16,0-16,-16 0,16 16,-16-16,0 16,16-16,-16 16,0 0,0-16,0 16,16-16,-17 0,1-16,0 16,0 0,0 0,-16 16</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fc000"/>
      <inkml:brushProperty name="ignorePressure" value="0"/>
    </inkml:brush>
  </inkml:definitions>
  <inkml:trace contextRef="#ctx0" brushRef="#br0">2970.59 8778.84,'-16'0,"0"-16,0 16,-16 0,16 0,-16-16,16 16,0 0,0 0,0-16,-16 16,16 0,-32-16,32 16,-15 0,15-15,0 15,-16 0,16 0,0 0,0-16,0 16,0 0,0 0,0 0,-16-16,16 16,0 0,0 0,16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ffc000"/>
      <inkml:brushProperty name="ignorePressure" value="0"/>
    </inkml:brush>
  </inkml:definitions>
  <inkml:trace contextRef="#ctx0" brushRef="#br0">2698.59 8363.84,'-32'16,"-15"0,15 0,16 0,-16-16,0 16,16 0,-32 0,16 16,-16-16,32 0,-16 0,0 0,0 0,32 0,0 0,16 0,0 0,0-16,0 16,0 16,0-17,0 17,0-16,0 0,0 16,-16 0,16 0,0-16,0 0,-16 0,16 16,0 0,-16 0,16 0,-16-16,16 0,-16-16</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9711.59 2884.84,'-16'0,"0"0,-32 0,-16 0,16 0,-16 0,-16-16,48 16,-32-16,33 0,-1 0,16 16,-16 0,-16 0,32 0,-16-16,16 16,-16 0,-16-16,0 0,32 16,0 0,-32-16,32 16,-32-16,32 16,0 0,0 0,-16 0,16 0,-16 0,-31-16,15 0,32 1,-16 15,0 0,0 0,0 0,16 0,0 0,-16 0,16 0,-16 0,16 0,0 0,0 0,-16 0,16 0,0 0,-16 0,0 0,16 0,-32 0,33 0,-33 0,16 0,0 0,0 0,-16 0,32 0,-32 0,32 0,0 0,-32 0,32 0,-32 0,-16 0,-16 0,1 0,-1 0,16 0,32 0,-16 0,16 0,16 0,0 0,0 0,0 0,0 0,0 0,0 0,0 0,0 0,-16 0,16 0,0 0,0 0,0 0,0 0,0 0,0 0,0 0,-15 0,15 0,0 0,0 0,0 0,0 0,0-16,16 16</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6788.59 2341.84,'0'16,"0"16,-16-32,16 16,0 16,-16 0,0 16,0-16,0-16,-32 32,0 0,0-1,16 1,-16 0,0-16,16-32,0 32,32-16,-16 0,0-16,16 16,16-16,16 0,16 0,-32 0,0 0,0 0,0 0,0 0,0 0,0 0,16 0,16 16,-32 0,16 0,0 0,16-16,-32 0,0 16,16 0,-1 0,-31 0,32-16,-16 16,16 0,-16 0,0 0,0-16,0 0,-16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9695.59 4098.84,'-16'0,"-32"16,32 16,-16-16,0-16,-16 32,16 0,-16 0,16 0,0 0,0-16,32 0,-16 0,-16 0,16 0,1 0,-17 16,16-16,-32 16,0-1,0 1,0 0,32 0,-16-16,0 0,0 16,0-16,0 0,0 16,0-16,0 16,-16 0,1 0,-17 0,0 0,16 0,0 0,0-16,16 0,-16 0,16-16,0 32,0-16,-16-1,16 1,16 0,-32 0,1 0,15-16,0 32,0 0,0-16,16 0,0-16,0 16,0 0,16 0,-32-16,16 0,0 16,0 16,0-16,-16 0,16-16,16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7682.59 4849.84,'0'32,"0"-16,0 16,0-16,0 32,0-16,0 0,0 0,0-1,0-15,0 16,0 32,0-32,-16 16,16-32,-16 32,0-16,16 16,-16-32,0 16,16-16,-16 0,16 0,-16-16,0 32,32-32,0 0,0 16,0-16,0 0,0 0,16 16,-16-16,0 0,16 16,16 0,-16 0,0 0,-16 0,32-1,-16-15,0 32,16-16,-1 0,-31-16,0 0,16 0,-16 0,0 0,0 0,-16 16,0-32,0 16</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9663.59 7596.84,'-16'0,"-48"0,32 0,-32 16,32-16,-48 16,16 0,1 0,-33 0,16 0,0 0,-16 0,16 16,16-16,0 0,1-16,-1 16,0 0,32-16,-48 16,-16 16,32-32,0 16,32 0,0-16,-16 16,17 0,15-16,-16 16,16 0,-16-16,0 0,-32 16,0 0,48 0,-16 0,0 0,0 0,-16-16,16 0,-32 16,32 0,1-1,15-15,0 0,-16 16,0 0,16-16,-16 0,16 16,0-16,0 0,0 0,0 16,0-16,0 16,0-16,0 0,16 16,-16-16,0 0,0 0,0 16,0 0,0-16,16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8819" units="cm"/>
      <inkml:brushProperty name="height" value="0.35278" units="cm"/>
      <inkml:brushProperty name="color" value="#1b7ccb"/>
      <inkml:brushProperty name="tip" value="rectangle"/>
      <inkml:brushProperty name="rasterOp" value="maskPen"/>
      <inkml:brushProperty name="ignorePressure" value="0"/>
    </inkml:brush>
  </inkml:definitions>
  <inkml:trace contextRef="#ctx0" brushRef="#br0">7123.59 7804.84,'0'16,"0"0,-16 0,0 16,0 0,16-16,-16 16,0 0,0 16,0-32,0 16,0-1,0-15,16 0,-16 0,16 0,-16 0,0 0,0 0,0 16,0-16,0 0,1 16,-1-16,0 0,16 0,0 0,16-16,0 0,-1 16,1-16,16 16,0-16,0 0,-16 16,0-16,16 0,16 16,0 0,-32-16,16 0,32 16,-32 0,0 0,-16-16,0 0,0 0,0 0,0 0,0 0,0 0,0 16,0-16,-1 0,1 0,0 16,0 0,0-16,-16 16,32 0,0 0,-16 0,0-16,0 0,-16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13528.6 2437.84,'0'-16,"0"0,0 0,0 0,0 0,0 0,0 0,0 0,0 0,0 0,-16 0,16 0,0 0,0 0,0 0,0 0,0 0,0 0,0 0,0 0,0 0,0 1,0-1,0 0,0 0,-16 0,16 0,-16 16,0 0,-15 0,15 0,16 16,-16 0,0 0,-16 16,32-17,-16 1,0 16,0 0,16-16,32-16,-32-16,16 0,0-16,0 32,-16-16,0 0,16 1,0-1,-16 0,16 0,-1 16,1-16,-16 0,16 16,0 0,0 0,0 16,16 0,-16 0,16 0,0 0,-16-1,16-15,-32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1021.59 1846.84,'16'0,"0"0,0 0,0 0,16 0,-16 0,0 0,32 0,0 0,16 0,16 0,-1 0,1 0,0 0,0 0,0 0,0 0,16 0,-16 0,-17 0,17 0,-32 0,16 0,0 0,-16 0,16 0,16 0,-16 0,15 0,1 0,0 0,0 0,16 0,-16 0,0 0,-1 0,1 0,-16 0,0 0,-16 0,16 0,0 0,0 0,-16 0,16 0,-1 0,17 0,0 0,0 0,-16 0,0 0,-16 0,16 0,15 0,1 0,0 0,-16 0,16 0,0 0,0 0,16 0,-17 0,1 0,0 0,0 0,-16 0,0 0,-32 0,32 0,-16 0,-16 0,-1 0,1 0,-16 0,16 0,0 0,0 0,16 0,-32 0,16 0,0 0,-16 0,16 0,-16 0,0 0,0 0,0 0,0 0,-16 16,16 16,-16 0,0-16,0 0,0 16,0-16,0 16,0-16,0 16,0 15,0-31,0 32,0-16,0 0,0 16,0 0,0-16,0 16,0 0,0-32,0 32,0-32,0 32,0 0,0-16,0 15,0 1,0-16,0 32,0-16,0 16,0-16,0 0,0 0,0 0,0 16,0-1,0 1,0-16,0 16,0 0,0-16,0 0,0 16,0-16,0-16,0 32,0-1,0-31,0 32,0 0,0 0,0-16,0 16,0-16,0 16,0-16,0 16,0-1,0 1,0-16,0 0,0 16,0-16,0 16,0 0,0 0,0-16,0 15,0 1,0-16,0 0,0 32,0-16,0 16,0-16,0-16,0 16,0-1,0 1,0-16,0 16,0-16,0 16,0-32,0 16,0-16,0 0,0 0,0 0,0 16,0-1,0-15,0 16,0 0,0-16,0 16,0 0,0 16,0-32,0 16,0-32,0 32,0-16,0 0,0 0,0-1,0-15,0 16,0 16,0-32,0 32,0-16,0 16,0 0,0 16,0-32,0 16,0 16,0-32,0 15,0 1,16 0,-16-32,0 32,0-16,0 16,0 0,0 0,0 0,0 0,0 0,0 0,0 16,0-1,0-31,0 16,0 0,0-16,0 16,0 16,0-32,0 16,0-16,0 0,0 0,0 0,0 0,0 15,0-31,0 32,0-16,0 0,0 16,0 0,0-32,0 32,0 0,0-16,0 16,0-16,0 0,0 16,0-32,0 31,0 1,0-32,0 16,0 0,0 0,0 0,0-16,0 16,0-16,0 16,0 0,0 0,0-16,0 0,0 0,0 0,0 0,0 0,-16-16,0 0,0 0,0 0,-32 0,32 0,-16 0,16 0,-32-16,16 16,-16-16,32 0,-16 16,0 0,0 0,16 0,0 0,-15 0,15 0,-16 0,16 0,-80-16,64 16,-48-16,32 16,-32 0,0 0,0 0,-15 0,47 0,-16 0,32 0,0 0,0 0,16 0,-16 0,-16 0,32 0,-32 0,16 0,0 0,-16 0,1 0,15 0,-16 0,-16 0,16 0,-16 0,16 0,0 0,32 0,-32 0,16 0,0 0,-16 0,16 0,-15 0,-1 0,0 0,-16 0,0 0,0 0,16 0,-16 0,0 0,0 0,16 0,-31 0,-17 0,48 0,-16 0,0 0,16 0,-16 0,16 0,-16 0,17 0,-1 0,0 0,0 0,0 0,-16 0,0 0,16 0,0 0,-16 0,32 0,0 0,0 0,1 0,-1 0,-16 0,32 0,-32 0,32 0,-32 0,0 0,16 0,-16 0,16 0,16 0,-16 0,16 0,0 0,-16 0,16 0,0 0,-16 0,0 0,17 0,-17 0,16 0,0 0,0 0,0 0,0 0,0 0,0 0,-16 0,16 0,-16 0,16 0,-16 0,16 0,0 0,0 0,0 0,0 0,0 0,0 0,0 0,-16 0,16 0,0 0,0 0,0 0,0 0,0 0,0 0,0 0,0 0,1 0,-1 0,0 0,0 0,0 0,16-16,0 0,0 0,0 0,0-16,0 16,0 0,0 0,16-16,-16 16,0 0,0 0,16-16,-16 16,0 0,0 0,0 0,0 0,0 0,0 0,0 1,0-17,0 16,0 0,0-16,0 16,0-16,0 16,0-16,0 16,0 0,0 0,0 0,0-16,0 16,0-16,0 16,0 0,0 0,0 0,0-16,0 16,0-16,0 0,0 16,0 0,0 0,0-15,0-1,0 16,0-16,0 16,0-16,0 0,0 16,0-32,0 32,0 0,0-16,0 16,0-16,0 0,0 16,0-16,0 16,0-16,0 0,0 16,0-16,0 16,-16-31,16 15,0 16,-16-48,16 48,0 0,0-16,0 0,0 16,0-16,0 0,0 0,0-16,0 32,0-16,0 0,0 16,0-32,0 32,0-16,0 0,0 17,0-17,0 16,0-16,0 0,0 0,0 0,0 0,0 16,0-16,0 0,0-16,0 0,0 16,0 0,0-16,0 32,0-32,0 17,0 15,0-16,0 16,0-32,0 16,0 0,0 0,0-16,0 32,0-32,0 32,0-16,0 0,0 0,0 0,0 16,0-16,0 0,0 16,0-16,0-15,0 31,0-32,0 32,0-16,-16-16,16 32,0 0,0 0,0 0,0 0,0 0,0 0,0 0,0 0,0-16,0 0,0 16,0 0,0 0,0-16,0 16,0-16,-16 0,16 16,0-15,0 15,0 0,0-16,0 16,0-16,0 16,0-16,0 0,0 0,0 16,0 0,-16-32,16 32,0 0,0-16,0 0,0 0,0 0,0 16,0-16,0 16,0-16,0 1,0 15,0-16,-16-16,16 32,0 0,0-16,0 16,0 0,0-16,0 16,0-16,0 16,0 0,0-16,0 16,0 0,0 0,0 0,0 0,0 0,0-16,0 16,0 0,0-16,0 16,0 0,0 0,0-15,0-1,0 16,0 0,0 0,0 0,0-16,0 0,0 0,0 0,0 16,0 0,0-16,0 16,0-16,0 16,0 0,0 0,0 0,0-16,0 16,0 0,0 0,0 0,0-16,0 0,0 1,0 15,0-16,0 16,0 0,0 0,0 0,0 0,0 0,0-16,0 16,0 0,0-16,0 16,0-16,0 16,0 0,0-16,0 16,0 0,0 0,0 0,0-16,0 0,0 16,0 0,0-16,0 16,0 0,0 0,0-15,0-1,0 16,0 0,0 0,0 0,0-16,0 0,0 16,0-16,0 0,0 16,0-16,0 16,0 0,0-16,0 16,0 0,0 0,0-16,0 16,0 0,0-16,0 0,0 16,0 0,0-15,0 15,0 0,0 0,0 0,0 0,0-16,0 16,0 0,0 0,0 0,0 0,0 0,0 0,0 0,0 0,0 0,0 0,0 0,0 0,0 0,0 0,0 0,0 0,0-16,0 16,0 0,0-16,0 16,0 0,0 0,0 0,0 0,0 0,0 1,0-1,0 0,0 0,0 0,0-16,0 16,0 0,0 0,0 0,0 0,0 0,0 0,16 16,0 0,0 0,0 0,0 0,16-16,-16 0,-1 16,1 0,0 0,0 0,0 0,0 0,0 0,0 0,0 0,0 0,0 0,32 0,-32 0,0 0,0 16,0-16,-16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702.586 2597.84,'16'0,"0"0,0 16,0-16,0 0,0 0,0 0,16 16,-17-16,1 0,0 0,0 16,0-16,16 0,-16 0,16 0,-16 0,32 0,16 0,-16 0,0 0,16 0,0 0,-16 0,15 0,-15 0,-16 0,16 0,0 0,-16 0,16 0,0 0,16 0,16 0,-32 0,16 0,-1 0,-31 0,16 0,-16 0,0 0,0 0,16 0,-16 0,16 0,16 0,-16 0,16 0,15 0,-15 0,16 0,-16 0,-16 0,16 0,0 0,16 0,-16 0,-16 0,15 0,1 0,0 0,16 0,-32 0,16 0,0 0,-16 0,16 0,15 0,-15 0,0 0,-16 0,16 0,0 0,-16 0,-16 0,16 0,0 0,-16 0,16 0,15 0,-15 0,32 0,-16 0,0 0,16 0,-16 0,-32 0,32 0,-16 0,-17 0,17 0,0 0,-16 0,16 0,0 0,0 0,0 0,-16 0,-16 0,16 0,-16 0,0 0,16 0,0 0,16 0,-32 0,15 0,1 0,0 0,-16 0,0 0,0 0,0 0,16 0,-16 0,0 0,16 0,-16 0,0 0,0 0,0 0,0 0,16 0,-16 0,0 0,0 0,-16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718.586 3427.84,'16'0,"16"0,-16 0,16 0,15 16,-31-16,48 0,32 0,16 0,0 0,0 0,-17 0,17 0,0 0,-32 0,0 0,-16 0,0 0,15 0,1 0,32 0,-32 0,0 0,0 0,0 0,15 0,-47 0,16 0,0 0,-16 0,16 0,0 0,0 0,-16 0,16 0,15 0,1 0,0 0,16 0,-16 0,0 0,0 0,-16 0,-1 0,-31 0,16 0,16 0,-16 0,16 0,16 0,-16 0,0 0,-32 0,16 0,-1 0,-31 0,0 0,0 0,16 0,16 0,-16 0,32 0,0 0,0 0,16 0,-32 0,16 0,-33 0,-15 0,16 0,-16 0,16 0,16 0,-16 0,16 0,0 0,-16 0,0 0,0 0,-16 0,16 0,-16 0,0 0,0 0,0 0,0 0,0 0,0 0,0 0,0 0,0 0,-1 0,1 0,16 0,0 0,-16 0,0 0,0 0,0 0,0 0,0 0,0 0,16 0,-16 0,0 0,0 0,0 0,0 0,0 0,0 0,0 0,0 0,0 0,0 0,0 0,-16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4455.59 3475.84,'0'16,"0"16,16-16,-16 0,0 0,0 0,0 0,0 16,0-16,0 16,0 0,0 0,0-16,0 16,0 0,0 0,0 0,0-17,0 17,0 0,16 0,-16-16,0 16,16 0,0 0,-16 0,16 0,-16 0,0-16,0 16,0 0,16 0,-16-16,0 16,0 0,0 0,0-16,16 32,0-17,0-15,-16 0,0 16,0-16,16 16,-16-16,0 0,0 16,16 0,-16-16,0 32,16-16,-16 16,0-32,0 16,0 0,0-16,0 16,0 0,0-16,0 16,0-17,0 17,0 16,0-32,0 32,0-32,0 32,0-16,0 0,0 0,0 16,0-32,0 32,0-16,0 0,0 16,0 0,0-32,0 31,0-31,0 32,0 0,0-32,0 32,0 0,0-32,0 16,0 0,0-16,0 16,0-16,0 16,0-16,0 0,0 0,0 0,0 0,0 0,0 16,0-16,0-1,0 17,0 0,0-16,0 0,0 16,0-16,0 16,0-16,0 32,0-16,0-16,0 32,0-16,0 0,0 0,0 0,0-16,0 32,0-32,0 16,0-1,0-15,0 0,0 0,0 0,0 0,0 0,0 0,0 0,0 0,16 16,-16 0,0 0,0-16,0 0,0 0,0 0,0 0,0 0,0 0,0 0,0 0,0 0,0 0,0 0,0 0,0 0,0 0,0 0,0 16,16 0,-16-16,0-1,0 1,16 0,-16 0,16 16,-16-16,16 16,0 0,-16-16,0 0,0 0,0 16,0-16,0 0,0 16,0-16,0 0,0 0,0 16,0-16,0 0,0 0,0 0,0 16,0-16,0 0,0 16,0-16,0 0,0 0,0 15,0-15,0 0,0 16,0-16,0 16,0-16,0 16,0-16,0 0,0 0,0 0,0 0,0 0,0 0,0 0,0 0,0 0,0 0,-16-16,0 0,0 0,0 0,0 0,-16 0,32 0</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798.586 8619.84,'16'0,"0"0,0 0,31 0,-15 0,-16 0,32 0,0 0,-16 0,32 0,-16 0,-16 0,32 0,-16 0,0 0,16 0,-1 0,17 0,-16 0,-16 0,0 0,16 0,-32 0,16 0,0 0,-16 0,16 0,15 0,1 0,-16 0,16 0,0 0,-16 0,-16 0,0 0,-16 0,16 0,-16 0,16 0,0 0,0 0,16 0,-1 0,-31 0,16 0,-16 0,16 0,0 0,-16 0,16 0,-16 0,32 0,16 0,-32 0,32 0,-16 0,-16 0,16 0,-16 0,-1 0,1 0,0 0,0 0,16 0,-16 0,0 0,32 0,0 0,-16 0,16 0,0 0,-1 0,-31 0,16 0,-16 0,-16 0,16 0,-16 0,32 0,16 0,0 0,-16 0,16 0,0 0,0 0,-17 0,1 0,0 0,-32 0,32 0,-32 0,32 0,0 0,-16 0,16 0,0 0,-16 0,16 0,0 0,-32 0,15 0,1 0,-16 0,16 0,-16 0,16 0,-16 0,32 0,0 0,-16 0,0 0,0 0,-16 0,0 0,0 0,0 0,0 0,0 0,16 0,-16 0,0 0,0 0,0 0,0 0,0 0,0 0,-1 0,1 0,0 0,0 0,0 0,0 0,0 0,0 0,0 0,0 0,0 0,0 0,0 0,0 0,16 0,0 0,-16 0,0 0,16 0,-16 0,0 0,0 0,0 0,0 0,0 0,-32 0,-32 0,48 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4711.59 8411.84,'0'16,"16"-16,-16 16,16 16,-16-16,0 16,0-16,0 0,16 0,-16 0,0 0,0-16</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1b7ccb"/>
      <inkml:brushProperty name="ignorePressure" value="0"/>
    </inkml:brush>
  </inkml:definitions>
  <inkml:trace contextRef="#ctx0" brushRef="#br0">718.586 5711.84,'0'-15,"16"15,0 0,0 0,0 0,0 0,16 0,-1 0,33 0,0 0,0 0,16 0,0 0,0 0,-16 0,-16 0,15 0,1 0,16 0,-16 0,-16 0,0 0,16 0,-32 0,16 0,16 0,0 0,-17 0,17 0,0 0,0 0,-16 0,16 0,0 0,-16 0,16 0,-16 0,15 0,-15 0,16 0,-16 0,16 0,-16 0,16 0,-16 0,0 0,16 0,0 0,15 0,-15 0,-16 0,16 0,0 0,-16 0,-16 0,0 0,-16 0,16 0,-16 0,16 0,0 0,0 0,15 0,1 0,-16 0,0 0,0 0,-16 0,0 0,0 0,0 0,16 0,0 0,0 0,16 0,-16 0,-16 0,0 0,0 0,0 0,0 0,0 0,0 0,0 0,16 0,-1 0,-15 0,0 0,0 0,0 0,0 0,0 0,0 0,0 0,0 0,0 0,0 0,-16 0</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1468.59 2565.84,'0'1901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1437.59 2645.84,'31'-32</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1484.59 2597.84,'2748'-16</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15190.6 2708.84,'0'16,"16"0,0-16,0 0,-1 0,1 0,0 0,0 0,0 0,0 0,0 0,0 0,0 0,0 0,16 0,-16 0,0 0,0 0,0 0,0 0,0 0,0 0,0 0,0 0,0 0,-16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4232.59 2581.84,'0'1948</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4232.59 4529.84,'-2827'-47</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1437.59 4753.84,'2811'80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4248.59 4833.84,'-64'1853</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4184.59 6686.84,'-2795'-64</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1373.59 6622.84,'64'-1853</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941.586 1974.84,'0'5542</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941.586 7516.84,'4281'-79</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5254.59 7437.84,'-80'-5336</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5174.59 2101.84,'-4297'-111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15477.6 2629.84,'32'0,"-16"16,16 0,-16-16,0 16,0-16,16 16,-32-1,16-15,0 16,0-16,0 16,0-16,0 16,-32 0,0 0,16 0,-32-16,16 32,0-16,0 0,-16 16,0 16,0-16,16 16,-16-32,0 32,16-16,0-16,16 0,0-16</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6708.59 1990.84,'0'5303</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6708.59 7293.84,'7156'-96</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13864.6 7197.84,'-176'-5463</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13688.6 1734.84,'-7012'64</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6676.59 1798.84,'0'431</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14615.6 2229.84,'95'5639</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14710.6 7868.84,'3834'-16</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18544.6 7852.84,'-128'-5830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f80600"/>
      <inkml:brushProperty name="ignorePressure" value="0"/>
    </inkml:brush>
  </inkml:definitions>
  <inkml:trace contextRef="#ctx0" brushRef="#br0">18416.6 2022.84,'-3833'223</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1-07T17:27:00"/>
    </inkml:context>
    <inkml:brush xml:id="br0">
      <inkml:brushProperty name="width" value="0.0224013885524538" units="cm"/>
      <inkml:brushProperty name="height" value="0.0224013885524538" units="cm"/>
      <inkml:brushProperty name="color" value="#2daf49"/>
      <inkml:brushProperty name="ignorePressure" value="0"/>
    </inkml:brush>
  </inkml:definitions>
  <inkml:trace contextRef="#ctx0" brushRef="#br0">1564.59 2693.84,'-48'1757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a:t>Made by Dammar Khadayat | Web Developer</a:t>
            </a:r>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Dammar Khadayat | Web Developer</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Made by Dammar Khadayat | Web Developer</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Made by Dammar Khadayat | Web Developer</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Made by Dammar Khadayat | Web Developer</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Dammar Khadayat | Web Developer</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Dammar Khadayat | Web Developer</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Dammar Khadayat | Web Developer</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Dammar Khadayat | Web Developer</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Made by Dammar Khadayat | Web Developer</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Made by Dammar Khadayat | Web Developer</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Made by Dammar Khadayat | Web Developer</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Dammar Khadayat | Web Developer</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Dammar Khadayat | Web Developer</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Made by Dammar Khadayat | Web Developer</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Made by Dammar Khadayat | Web Developer</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customXml" Target="../ink/ink5.xml"/><Relationship Id="rId7" Type="http://schemas.openxmlformats.org/officeDocument/2006/relationships/image" Target="../media/image16.png"/><Relationship Id="rId6" Type="http://schemas.openxmlformats.org/officeDocument/2006/relationships/customXml" Target="../ink/ink4.xml"/><Relationship Id="rId5" Type="http://schemas.openxmlformats.org/officeDocument/2006/relationships/image" Target="../media/image15.png"/><Relationship Id="rId4" Type="http://schemas.openxmlformats.org/officeDocument/2006/relationships/customXml" Target="../ink/ink3.xml"/><Relationship Id="rId3" Type="http://schemas.openxmlformats.org/officeDocument/2006/relationships/image" Target="../media/image14.png"/><Relationship Id="rId2" Type="http://schemas.openxmlformats.org/officeDocument/2006/relationships/customXml" Target="../ink/ink2.xml"/><Relationship Id="rId10" Type="http://schemas.openxmlformats.org/officeDocument/2006/relationships/slideLayout" Target="../slideLayouts/slideLayout4.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customXml" Target="../ink/ink9.xml"/><Relationship Id="rId7" Type="http://schemas.openxmlformats.org/officeDocument/2006/relationships/image" Target="../media/image20.png"/><Relationship Id="rId62" Type="http://schemas.openxmlformats.org/officeDocument/2006/relationships/slideLayout" Target="../slideLayouts/slideLayout4.xml"/><Relationship Id="rId61" Type="http://schemas.openxmlformats.org/officeDocument/2006/relationships/image" Target="../media/image47.png"/><Relationship Id="rId60" Type="http://schemas.openxmlformats.org/officeDocument/2006/relationships/customXml" Target="../ink/ink35.xml"/><Relationship Id="rId6" Type="http://schemas.openxmlformats.org/officeDocument/2006/relationships/customXml" Target="../ink/ink8.xml"/><Relationship Id="rId59" Type="http://schemas.openxmlformats.org/officeDocument/2006/relationships/image" Target="../media/image46.png"/><Relationship Id="rId58" Type="http://schemas.openxmlformats.org/officeDocument/2006/relationships/customXml" Target="../ink/ink34.xml"/><Relationship Id="rId57" Type="http://schemas.openxmlformats.org/officeDocument/2006/relationships/image" Target="../media/image45.png"/><Relationship Id="rId56" Type="http://schemas.openxmlformats.org/officeDocument/2006/relationships/customXml" Target="../ink/ink33.xml"/><Relationship Id="rId55" Type="http://schemas.openxmlformats.org/officeDocument/2006/relationships/image" Target="../media/image44.png"/><Relationship Id="rId54" Type="http://schemas.openxmlformats.org/officeDocument/2006/relationships/customXml" Target="../ink/ink32.xml"/><Relationship Id="rId53" Type="http://schemas.openxmlformats.org/officeDocument/2006/relationships/image" Target="../media/image43.png"/><Relationship Id="rId52" Type="http://schemas.openxmlformats.org/officeDocument/2006/relationships/customXml" Target="../ink/ink31.xml"/><Relationship Id="rId51" Type="http://schemas.openxmlformats.org/officeDocument/2006/relationships/image" Target="../media/image42.png"/><Relationship Id="rId50" Type="http://schemas.openxmlformats.org/officeDocument/2006/relationships/customXml" Target="../ink/ink30.xml"/><Relationship Id="rId5" Type="http://schemas.openxmlformats.org/officeDocument/2006/relationships/image" Target="../media/image19.png"/><Relationship Id="rId49" Type="http://schemas.openxmlformats.org/officeDocument/2006/relationships/image" Target="../media/image41.png"/><Relationship Id="rId48" Type="http://schemas.openxmlformats.org/officeDocument/2006/relationships/customXml" Target="../ink/ink29.xml"/><Relationship Id="rId47" Type="http://schemas.openxmlformats.org/officeDocument/2006/relationships/image" Target="../media/image40.png"/><Relationship Id="rId46" Type="http://schemas.openxmlformats.org/officeDocument/2006/relationships/customXml" Target="../ink/ink28.xml"/><Relationship Id="rId45" Type="http://schemas.openxmlformats.org/officeDocument/2006/relationships/image" Target="../media/image39.png"/><Relationship Id="rId44" Type="http://schemas.openxmlformats.org/officeDocument/2006/relationships/customXml" Target="../ink/ink27.xml"/><Relationship Id="rId43" Type="http://schemas.openxmlformats.org/officeDocument/2006/relationships/image" Target="../media/image38.png"/><Relationship Id="rId42" Type="http://schemas.openxmlformats.org/officeDocument/2006/relationships/customXml" Target="../ink/ink26.xml"/><Relationship Id="rId41" Type="http://schemas.openxmlformats.org/officeDocument/2006/relationships/image" Target="../media/image37.png"/><Relationship Id="rId40" Type="http://schemas.openxmlformats.org/officeDocument/2006/relationships/customXml" Target="../ink/ink25.xml"/><Relationship Id="rId4" Type="http://schemas.openxmlformats.org/officeDocument/2006/relationships/customXml" Target="../ink/ink7.xml"/><Relationship Id="rId39" Type="http://schemas.openxmlformats.org/officeDocument/2006/relationships/image" Target="../media/image36.png"/><Relationship Id="rId38" Type="http://schemas.openxmlformats.org/officeDocument/2006/relationships/customXml" Target="../ink/ink24.xml"/><Relationship Id="rId37" Type="http://schemas.openxmlformats.org/officeDocument/2006/relationships/image" Target="../media/image35.png"/><Relationship Id="rId36" Type="http://schemas.openxmlformats.org/officeDocument/2006/relationships/customXml" Target="../ink/ink23.xml"/><Relationship Id="rId35" Type="http://schemas.openxmlformats.org/officeDocument/2006/relationships/image" Target="../media/image34.png"/><Relationship Id="rId34" Type="http://schemas.openxmlformats.org/officeDocument/2006/relationships/customXml" Target="../ink/ink22.xml"/><Relationship Id="rId33" Type="http://schemas.openxmlformats.org/officeDocument/2006/relationships/image" Target="../media/image33.png"/><Relationship Id="rId32" Type="http://schemas.openxmlformats.org/officeDocument/2006/relationships/customXml" Target="../ink/ink21.xml"/><Relationship Id="rId31" Type="http://schemas.openxmlformats.org/officeDocument/2006/relationships/image" Target="../media/image32.png"/><Relationship Id="rId30" Type="http://schemas.openxmlformats.org/officeDocument/2006/relationships/customXml" Target="../ink/ink20.xml"/><Relationship Id="rId3" Type="http://schemas.openxmlformats.org/officeDocument/2006/relationships/image" Target="../media/image18.png"/><Relationship Id="rId29" Type="http://schemas.openxmlformats.org/officeDocument/2006/relationships/image" Target="../media/image31.png"/><Relationship Id="rId28" Type="http://schemas.openxmlformats.org/officeDocument/2006/relationships/customXml" Target="../ink/ink19.xml"/><Relationship Id="rId27" Type="http://schemas.openxmlformats.org/officeDocument/2006/relationships/image" Target="../media/image30.png"/><Relationship Id="rId26" Type="http://schemas.openxmlformats.org/officeDocument/2006/relationships/customXml" Target="../ink/ink18.xml"/><Relationship Id="rId25" Type="http://schemas.openxmlformats.org/officeDocument/2006/relationships/image" Target="../media/image29.png"/><Relationship Id="rId24" Type="http://schemas.openxmlformats.org/officeDocument/2006/relationships/customXml" Target="../ink/ink17.xml"/><Relationship Id="rId23" Type="http://schemas.openxmlformats.org/officeDocument/2006/relationships/image" Target="../media/image28.png"/><Relationship Id="rId22" Type="http://schemas.openxmlformats.org/officeDocument/2006/relationships/customXml" Target="../ink/ink16.xml"/><Relationship Id="rId21" Type="http://schemas.openxmlformats.org/officeDocument/2006/relationships/image" Target="../media/image27.png"/><Relationship Id="rId20" Type="http://schemas.openxmlformats.org/officeDocument/2006/relationships/customXml" Target="../ink/ink15.xml"/><Relationship Id="rId2" Type="http://schemas.openxmlformats.org/officeDocument/2006/relationships/customXml" Target="../ink/ink6.xml"/><Relationship Id="rId19" Type="http://schemas.openxmlformats.org/officeDocument/2006/relationships/image" Target="../media/image26.png"/><Relationship Id="rId18" Type="http://schemas.openxmlformats.org/officeDocument/2006/relationships/customXml" Target="../ink/ink14.xml"/><Relationship Id="rId17" Type="http://schemas.openxmlformats.org/officeDocument/2006/relationships/image" Target="../media/image25.png"/><Relationship Id="rId16" Type="http://schemas.openxmlformats.org/officeDocument/2006/relationships/customXml" Target="../ink/ink13.xml"/><Relationship Id="rId15" Type="http://schemas.openxmlformats.org/officeDocument/2006/relationships/image" Target="../media/image24.png"/><Relationship Id="rId14" Type="http://schemas.openxmlformats.org/officeDocument/2006/relationships/customXml" Target="../ink/ink12.xml"/><Relationship Id="rId13" Type="http://schemas.openxmlformats.org/officeDocument/2006/relationships/image" Target="../media/image23.png"/><Relationship Id="rId12" Type="http://schemas.openxmlformats.org/officeDocument/2006/relationships/customXml" Target="../ink/ink11.xml"/><Relationship Id="rId11" Type="http://schemas.openxmlformats.org/officeDocument/2006/relationships/image" Target="../media/image22.png"/><Relationship Id="rId10" Type="http://schemas.openxmlformats.org/officeDocument/2006/relationships/customXml" Target="../ink/ink10.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customXml" Target="../ink/ink39.xml"/><Relationship Id="rId70" Type="http://schemas.openxmlformats.org/officeDocument/2006/relationships/slideLayout" Target="../slideLayouts/slideLayout4.xml"/><Relationship Id="rId7" Type="http://schemas.openxmlformats.org/officeDocument/2006/relationships/image" Target="../media/image50.png"/><Relationship Id="rId69" Type="http://schemas.openxmlformats.org/officeDocument/2006/relationships/image" Target="../media/image81.png"/><Relationship Id="rId68" Type="http://schemas.openxmlformats.org/officeDocument/2006/relationships/customXml" Target="../ink/ink69.xml"/><Relationship Id="rId67" Type="http://schemas.openxmlformats.org/officeDocument/2006/relationships/image" Target="../media/image80.png"/><Relationship Id="rId66" Type="http://schemas.openxmlformats.org/officeDocument/2006/relationships/customXml" Target="../ink/ink68.xml"/><Relationship Id="rId65" Type="http://schemas.openxmlformats.org/officeDocument/2006/relationships/image" Target="../media/image79.png"/><Relationship Id="rId64" Type="http://schemas.openxmlformats.org/officeDocument/2006/relationships/customXml" Target="../ink/ink67.xml"/><Relationship Id="rId63" Type="http://schemas.openxmlformats.org/officeDocument/2006/relationships/image" Target="../media/image78.png"/><Relationship Id="rId62" Type="http://schemas.openxmlformats.org/officeDocument/2006/relationships/customXml" Target="../ink/ink66.xml"/><Relationship Id="rId61" Type="http://schemas.openxmlformats.org/officeDocument/2006/relationships/image" Target="../media/image77.png"/><Relationship Id="rId60" Type="http://schemas.openxmlformats.org/officeDocument/2006/relationships/customXml" Target="../ink/ink65.xml"/><Relationship Id="rId6" Type="http://schemas.openxmlformats.org/officeDocument/2006/relationships/customXml" Target="../ink/ink38.xml"/><Relationship Id="rId59" Type="http://schemas.openxmlformats.org/officeDocument/2006/relationships/image" Target="../media/image76.png"/><Relationship Id="rId58" Type="http://schemas.openxmlformats.org/officeDocument/2006/relationships/customXml" Target="../ink/ink64.xml"/><Relationship Id="rId57" Type="http://schemas.openxmlformats.org/officeDocument/2006/relationships/image" Target="../media/image75.png"/><Relationship Id="rId56" Type="http://schemas.openxmlformats.org/officeDocument/2006/relationships/customXml" Target="../ink/ink63.xml"/><Relationship Id="rId55" Type="http://schemas.openxmlformats.org/officeDocument/2006/relationships/image" Target="../media/image74.png"/><Relationship Id="rId54" Type="http://schemas.openxmlformats.org/officeDocument/2006/relationships/customXml" Target="../ink/ink62.xml"/><Relationship Id="rId53" Type="http://schemas.openxmlformats.org/officeDocument/2006/relationships/image" Target="../media/image73.png"/><Relationship Id="rId52" Type="http://schemas.openxmlformats.org/officeDocument/2006/relationships/customXml" Target="../ink/ink61.xml"/><Relationship Id="rId51" Type="http://schemas.openxmlformats.org/officeDocument/2006/relationships/image" Target="../media/image72.png"/><Relationship Id="rId50" Type="http://schemas.openxmlformats.org/officeDocument/2006/relationships/customXml" Target="../ink/ink60.xml"/><Relationship Id="rId5" Type="http://schemas.openxmlformats.org/officeDocument/2006/relationships/image" Target="../media/image49.png"/><Relationship Id="rId49" Type="http://schemas.openxmlformats.org/officeDocument/2006/relationships/image" Target="../media/image71.png"/><Relationship Id="rId48" Type="http://schemas.openxmlformats.org/officeDocument/2006/relationships/customXml" Target="../ink/ink59.xml"/><Relationship Id="rId47" Type="http://schemas.openxmlformats.org/officeDocument/2006/relationships/image" Target="../media/image70.png"/><Relationship Id="rId46" Type="http://schemas.openxmlformats.org/officeDocument/2006/relationships/customXml" Target="../ink/ink58.xml"/><Relationship Id="rId45" Type="http://schemas.openxmlformats.org/officeDocument/2006/relationships/image" Target="../media/image69.png"/><Relationship Id="rId44" Type="http://schemas.openxmlformats.org/officeDocument/2006/relationships/customXml" Target="../ink/ink57.xml"/><Relationship Id="rId43" Type="http://schemas.openxmlformats.org/officeDocument/2006/relationships/image" Target="../media/image68.png"/><Relationship Id="rId42" Type="http://schemas.openxmlformats.org/officeDocument/2006/relationships/customXml" Target="../ink/ink56.xml"/><Relationship Id="rId41" Type="http://schemas.openxmlformats.org/officeDocument/2006/relationships/image" Target="../media/image67.png"/><Relationship Id="rId40" Type="http://schemas.openxmlformats.org/officeDocument/2006/relationships/customXml" Target="../ink/ink55.xml"/><Relationship Id="rId4" Type="http://schemas.openxmlformats.org/officeDocument/2006/relationships/customXml" Target="../ink/ink37.xml"/><Relationship Id="rId39" Type="http://schemas.openxmlformats.org/officeDocument/2006/relationships/image" Target="../media/image66.png"/><Relationship Id="rId38" Type="http://schemas.openxmlformats.org/officeDocument/2006/relationships/customXml" Target="../ink/ink54.xml"/><Relationship Id="rId37" Type="http://schemas.openxmlformats.org/officeDocument/2006/relationships/image" Target="../media/image65.png"/><Relationship Id="rId36" Type="http://schemas.openxmlformats.org/officeDocument/2006/relationships/customXml" Target="../ink/ink53.xml"/><Relationship Id="rId35" Type="http://schemas.openxmlformats.org/officeDocument/2006/relationships/image" Target="../media/image64.png"/><Relationship Id="rId34" Type="http://schemas.openxmlformats.org/officeDocument/2006/relationships/customXml" Target="../ink/ink52.xml"/><Relationship Id="rId33" Type="http://schemas.openxmlformats.org/officeDocument/2006/relationships/image" Target="../media/image63.png"/><Relationship Id="rId32" Type="http://schemas.openxmlformats.org/officeDocument/2006/relationships/customXml" Target="../ink/ink51.xml"/><Relationship Id="rId31" Type="http://schemas.openxmlformats.org/officeDocument/2006/relationships/image" Target="../media/image62.png"/><Relationship Id="rId30" Type="http://schemas.openxmlformats.org/officeDocument/2006/relationships/customXml" Target="../ink/ink50.xml"/><Relationship Id="rId3" Type="http://schemas.openxmlformats.org/officeDocument/2006/relationships/image" Target="../media/image48.png"/><Relationship Id="rId29" Type="http://schemas.openxmlformats.org/officeDocument/2006/relationships/image" Target="../media/image61.png"/><Relationship Id="rId28" Type="http://schemas.openxmlformats.org/officeDocument/2006/relationships/customXml" Target="../ink/ink49.xml"/><Relationship Id="rId27" Type="http://schemas.openxmlformats.org/officeDocument/2006/relationships/image" Target="../media/image60.png"/><Relationship Id="rId26" Type="http://schemas.openxmlformats.org/officeDocument/2006/relationships/customXml" Target="../ink/ink48.xml"/><Relationship Id="rId25" Type="http://schemas.openxmlformats.org/officeDocument/2006/relationships/image" Target="../media/image59.png"/><Relationship Id="rId24" Type="http://schemas.openxmlformats.org/officeDocument/2006/relationships/customXml" Target="../ink/ink47.xml"/><Relationship Id="rId23" Type="http://schemas.openxmlformats.org/officeDocument/2006/relationships/image" Target="../media/image58.png"/><Relationship Id="rId22" Type="http://schemas.openxmlformats.org/officeDocument/2006/relationships/customXml" Target="../ink/ink46.xml"/><Relationship Id="rId21" Type="http://schemas.openxmlformats.org/officeDocument/2006/relationships/image" Target="../media/image57.png"/><Relationship Id="rId20" Type="http://schemas.openxmlformats.org/officeDocument/2006/relationships/customXml" Target="../ink/ink45.xml"/><Relationship Id="rId2" Type="http://schemas.openxmlformats.org/officeDocument/2006/relationships/customXml" Target="../ink/ink36.xml"/><Relationship Id="rId19" Type="http://schemas.openxmlformats.org/officeDocument/2006/relationships/image" Target="../media/image56.png"/><Relationship Id="rId18" Type="http://schemas.openxmlformats.org/officeDocument/2006/relationships/customXml" Target="../ink/ink44.xml"/><Relationship Id="rId17" Type="http://schemas.openxmlformats.org/officeDocument/2006/relationships/image" Target="../media/image55.png"/><Relationship Id="rId16" Type="http://schemas.openxmlformats.org/officeDocument/2006/relationships/customXml" Target="../ink/ink43.xml"/><Relationship Id="rId15" Type="http://schemas.openxmlformats.org/officeDocument/2006/relationships/image" Target="../media/image54.png"/><Relationship Id="rId14" Type="http://schemas.openxmlformats.org/officeDocument/2006/relationships/customXml" Target="../ink/ink42.xml"/><Relationship Id="rId13" Type="http://schemas.openxmlformats.org/officeDocument/2006/relationships/image" Target="../media/image53.png"/><Relationship Id="rId12" Type="http://schemas.openxmlformats.org/officeDocument/2006/relationships/customXml" Target="../ink/ink41.xml"/><Relationship Id="rId11" Type="http://schemas.openxmlformats.org/officeDocument/2006/relationships/image" Target="../media/image52.png"/><Relationship Id="rId10" Type="http://schemas.openxmlformats.org/officeDocument/2006/relationships/customXml" Target="../ink/ink40.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customXml" Target="../ink/ink73.xml"/><Relationship Id="rId7" Type="http://schemas.openxmlformats.org/officeDocument/2006/relationships/image" Target="../media/image84.png"/><Relationship Id="rId6" Type="http://schemas.openxmlformats.org/officeDocument/2006/relationships/customXml" Target="../ink/ink72.xml"/><Relationship Id="rId5" Type="http://schemas.openxmlformats.org/officeDocument/2006/relationships/image" Target="../media/image83.png"/><Relationship Id="rId4" Type="http://schemas.openxmlformats.org/officeDocument/2006/relationships/customXml" Target="../ink/ink71.xml"/><Relationship Id="rId3" Type="http://schemas.openxmlformats.org/officeDocument/2006/relationships/image" Target="../media/image82.png"/><Relationship Id="rId2" Type="http://schemas.openxmlformats.org/officeDocument/2006/relationships/customXml" Target="../ink/ink70.xml"/><Relationship Id="rId16" Type="http://schemas.openxmlformats.org/officeDocument/2006/relationships/slideLayout" Target="../slideLayouts/slideLayout4.xml"/><Relationship Id="rId15" Type="http://schemas.openxmlformats.org/officeDocument/2006/relationships/image" Target="../media/image88.png"/><Relationship Id="rId14" Type="http://schemas.openxmlformats.org/officeDocument/2006/relationships/customXml" Target="../ink/ink76.xml"/><Relationship Id="rId13" Type="http://schemas.openxmlformats.org/officeDocument/2006/relationships/image" Target="../media/image87.png"/><Relationship Id="rId12" Type="http://schemas.openxmlformats.org/officeDocument/2006/relationships/customXml" Target="../ink/ink75.xml"/><Relationship Id="rId11" Type="http://schemas.openxmlformats.org/officeDocument/2006/relationships/image" Target="../media/image86.png"/><Relationship Id="rId10" Type="http://schemas.openxmlformats.org/officeDocument/2006/relationships/customXml" Target="../ink/ink74.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9" Type="http://schemas.openxmlformats.org/officeDocument/2006/relationships/customXml" Target="../ink/ink126.xml"/><Relationship Id="rId98" Type="http://schemas.openxmlformats.org/officeDocument/2006/relationships/image" Target="../media/image136.png"/><Relationship Id="rId97" Type="http://schemas.openxmlformats.org/officeDocument/2006/relationships/customXml" Target="../ink/ink125.xml"/><Relationship Id="rId96" Type="http://schemas.openxmlformats.org/officeDocument/2006/relationships/image" Target="../media/image135.png"/><Relationship Id="rId95" Type="http://schemas.openxmlformats.org/officeDocument/2006/relationships/customXml" Target="../ink/ink124.xml"/><Relationship Id="rId94" Type="http://schemas.openxmlformats.org/officeDocument/2006/relationships/image" Target="../media/image134.png"/><Relationship Id="rId93" Type="http://schemas.openxmlformats.org/officeDocument/2006/relationships/customXml" Target="../ink/ink123.xml"/><Relationship Id="rId92" Type="http://schemas.openxmlformats.org/officeDocument/2006/relationships/image" Target="../media/image133.png"/><Relationship Id="rId91" Type="http://schemas.openxmlformats.org/officeDocument/2006/relationships/customXml" Target="../ink/ink122.xml"/><Relationship Id="rId90" Type="http://schemas.openxmlformats.org/officeDocument/2006/relationships/image" Target="../media/image132.png"/><Relationship Id="rId9" Type="http://schemas.openxmlformats.org/officeDocument/2006/relationships/image" Target="../media/image92.png"/><Relationship Id="rId89" Type="http://schemas.openxmlformats.org/officeDocument/2006/relationships/customXml" Target="../ink/ink121.xml"/><Relationship Id="rId88" Type="http://schemas.openxmlformats.org/officeDocument/2006/relationships/image" Target="../media/image131.png"/><Relationship Id="rId87" Type="http://schemas.openxmlformats.org/officeDocument/2006/relationships/customXml" Target="../ink/ink120.xml"/><Relationship Id="rId86" Type="http://schemas.openxmlformats.org/officeDocument/2006/relationships/image" Target="../media/image130.png"/><Relationship Id="rId85" Type="http://schemas.openxmlformats.org/officeDocument/2006/relationships/customXml" Target="../ink/ink119.xml"/><Relationship Id="rId84" Type="http://schemas.openxmlformats.org/officeDocument/2006/relationships/image" Target="../media/image129.png"/><Relationship Id="rId83" Type="http://schemas.openxmlformats.org/officeDocument/2006/relationships/customXml" Target="../ink/ink118.xml"/><Relationship Id="rId82" Type="http://schemas.openxmlformats.org/officeDocument/2006/relationships/image" Target="../media/image128.png"/><Relationship Id="rId81" Type="http://schemas.openxmlformats.org/officeDocument/2006/relationships/customXml" Target="../ink/ink117.xml"/><Relationship Id="rId80" Type="http://schemas.openxmlformats.org/officeDocument/2006/relationships/image" Target="../media/image127.png"/><Relationship Id="rId8" Type="http://schemas.openxmlformats.org/officeDocument/2006/relationships/customXml" Target="../ink/ink80.xml"/><Relationship Id="rId79" Type="http://schemas.openxmlformats.org/officeDocument/2006/relationships/customXml" Target="../ink/ink116.xml"/><Relationship Id="rId78" Type="http://schemas.openxmlformats.org/officeDocument/2006/relationships/image" Target="../media/image126.png"/><Relationship Id="rId77" Type="http://schemas.openxmlformats.org/officeDocument/2006/relationships/customXml" Target="../ink/ink115.xml"/><Relationship Id="rId76" Type="http://schemas.openxmlformats.org/officeDocument/2006/relationships/image" Target="../media/image125.png"/><Relationship Id="rId75" Type="http://schemas.openxmlformats.org/officeDocument/2006/relationships/customXml" Target="../ink/ink114.xml"/><Relationship Id="rId74" Type="http://schemas.openxmlformats.org/officeDocument/2006/relationships/image" Target="../media/image124.png"/><Relationship Id="rId73" Type="http://schemas.openxmlformats.org/officeDocument/2006/relationships/customXml" Target="../ink/ink113.xml"/><Relationship Id="rId72" Type="http://schemas.openxmlformats.org/officeDocument/2006/relationships/image" Target="../media/image123.png"/><Relationship Id="rId71" Type="http://schemas.openxmlformats.org/officeDocument/2006/relationships/customXml" Target="../ink/ink112.xml"/><Relationship Id="rId70" Type="http://schemas.openxmlformats.org/officeDocument/2006/relationships/image" Target="../media/image122.png"/><Relationship Id="rId7" Type="http://schemas.openxmlformats.org/officeDocument/2006/relationships/image" Target="../media/image91.png"/><Relationship Id="rId69" Type="http://schemas.openxmlformats.org/officeDocument/2006/relationships/customXml" Target="../ink/ink111.xml"/><Relationship Id="rId68" Type="http://schemas.openxmlformats.org/officeDocument/2006/relationships/image" Target="../media/image121.png"/><Relationship Id="rId67" Type="http://schemas.openxmlformats.org/officeDocument/2006/relationships/customXml" Target="../ink/ink110.xml"/><Relationship Id="rId66" Type="http://schemas.openxmlformats.org/officeDocument/2006/relationships/image" Target="../media/image120.png"/><Relationship Id="rId65" Type="http://schemas.openxmlformats.org/officeDocument/2006/relationships/customXml" Target="../ink/ink109.xml"/><Relationship Id="rId64" Type="http://schemas.openxmlformats.org/officeDocument/2006/relationships/image" Target="../media/image119.png"/><Relationship Id="rId63" Type="http://schemas.openxmlformats.org/officeDocument/2006/relationships/customXml" Target="../ink/ink108.xml"/><Relationship Id="rId62" Type="http://schemas.openxmlformats.org/officeDocument/2006/relationships/image" Target="../media/image118.png"/><Relationship Id="rId61" Type="http://schemas.openxmlformats.org/officeDocument/2006/relationships/customXml" Target="../ink/ink107.xml"/><Relationship Id="rId60" Type="http://schemas.openxmlformats.org/officeDocument/2006/relationships/image" Target="../media/image117.png"/><Relationship Id="rId6" Type="http://schemas.openxmlformats.org/officeDocument/2006/relationships/customXml" Target="../ink/ink79.xml"/><Relationship Id="rId59" Type="http://schemas.openxmlformats.org/officeDocument/2006/relationships/customXml" Target="../ink/ink106.xml"/><Relationship Id="rId58" Type="http://schemas.openxmlformats.org/officeDocument/2006/relationships/image" Target="../media/image116.png"/><Relationship Id="rId57" Type="http://schemas.openxmlformats.org/officeDocument/2006/relationships/customXml" Target="../ink/ink105.xml"/><Relationship Id="rId56" Type="http://schemas.openxmlformats.org/officeDocument/2006/relationships/image" Target="../media/image115.png"/><Relationship Id="rId55" Type="http://schemas.openxmlformats.org/officeDocument/2006/relationships/customXml" Target="../ink/ink104.xml"/><Relationship Id="rId54" Type="http://schemas.openxmlformats.org/officeDocument/2006/relationships/image" Target="../media/image114.png"/><Relationship Id="rId53" Type="http://schemas.openxmlformats.org/officeDocument/2006/relationships/customXml" Target="../ink/ink103.xml"/><Relationship Id="rId52" Type="http://schemas.openxmlformats.org/officeDocument/2006/relationships/image" Target="../media/image113.png"/><Relationship Id="rId51" Type="http://schemas.openxmlformats.org/officeDocument/2006/relationships/customXml" Target="../ink/ink102.xml"/><Relationship Id="rId50" Type="http://schemas.openxmlformats.org/officeDocument/2006/relationships/image" Target="../media/image112.png"/><Relationship Id="rId5" Type="http://schemas.openxmlformats.org/officeDocument/2006/relationships/image" Target="../media/image90.png"/><Relationship Id="rId49" Type="http://schemas.openxmlformats.org/officeDocument/2006/relationships/customXml" Target="../ink/ink101.xml"/><Relationship Id="rId48" Type="http://schemas.openxmlformats.org/officeDocument/2006/relationships/image" Target="../media/image111.png"/><Relationship Id="rId47" Type="http://schemas.openxmlformats.org/officeDocument/2006/relationships/customXml" Target="../ink/ink100.xml"/><Relationship Id="rId46" Type="http://schemas.openxmlformats.org/officeDocument/2006/relationships/image" Target="../media/image110.png"/><Relationship Id="rId45" Type="http://schemas.openxmlformats.org/officeDocument/2006/relationships/customXml" Target="../ink/ink99.xml"/><Relationship Id="rId44" Type="http://schemas.openxmlformats.org/officeDocument/2006/relationships/image" Target="../media/image109.png"/><Relationship Id="rId43" Type="http://schemas.openxmlformats.org/officeDocument/2006/relationships/customXml" Target="../ink/ink98.xml"/><Relationship Id="rId42" Type="http://schemas.openxmlformats.org/officeDocument/2006/relationships/image" Target="../media/image108.png"/><Relationship Id="rId41" Type="http://schemas.openxmlformats.org/officeDocument/2006/relationships/customXml" Target="../ink/ink97.xml"/><Relationship Id="rId40" Type="http://schemas.openxmlformats.org/officeDocument/2006/relationships/image" Target="../media/image107.png"/><Relationship Id="rId4" Type="http://schemas.openxmlformats.org/officeDocument/2006/relationships/customXml" Target="../ink/ink78.xml"/><Relationship Id="rId39" Type="http://schemas.openxmlformats.org/officeDocument/2006/relationships/customXml" Target="../ink/ink96.xml"/><Relationship Id="rId38" Type="http://schemas.openxmlformats.org/officeDocument/2006/relationships/image" Target="../media/image106.png"/><Relationship Id="rId37" Type="http://schemas.openxmlformats.org/officeDocument/2006/relationships/customXml" Target="../ink/ink95.xml"/><Relationship Id="rId36" Type="http://schemas.openxmlformats.org/officeDocument/2006/relationships/image" Target="../media/image105.png"/><Relationship Id="rId35" Type="http://schemas.openxmlformats.org/officeDocument/2006/relationships/customXml" Target="../ink/ink94.xml"/><Relationship Id="rId34" Type="http://schemas.openxmlformats.org/officeDocument/2006/relationships/image" Target="../media/image104.png"/><Relationship Id="rId33" Type="http://schemas.openxmlformats.org/officeDocument/2006/relationships/customXml" Target="../ink/ink93.xml"/><Relationship Id="rId32" Type="http://schemas.openxmlformats.org/officeDocument/2006/relationships/image" Target="../media/image103.png"/><Relationship Id="rId31" Type="http://schemas.openxmlformats.org/officeDocument/2006/relationships/customXml" Target="../ink/ink92.xml"/><Relationship Id="rId30" Type="http://schemas.openxmlformats.org/officeDocument/2006/relationships/image" Target="../media/image102.png"/><Relationship Id="rId3" Type="http://schemas.openxmlformats.org/officeDocument/2006/relationships/image" Target="../media/image89.png"/><Relationship Id="rId29" Type="http://schemas.openxmlformats.org/officeDocument/2006/relationships/customXml" Target="../ink/ink91.xml"/><Relationship Id="rId28" Type="http://schemas.openxmlformats.org/officeDocument/2006/relationships/image" Target="../media/image101.png"/><Relationship Id="rId27" Type="http://schemas.openxmlformats.org/officeDocument/2006/relationships/customXml" Target="../ink/ink90.xml"/><Relationship Id="rId26" Type="http://schemas.openxmlformats.org/officeDocument/2006/relationships/image" Target="../media/image100.png"/><Relationship Id="rId25" Type="http://schemas.openxmlformats.org/officeDocument/2006/relationships/customXml" Target="../ink/ink89.xml"/><Relationship Id="rId24" Type="http://schemas.openxmlformats.org/officeDocument/2006/relationships/image" Target="../media/image99.png"/><Relationship Id="rId23" Type="http://schemas.openxmlformats.org/officeDocument/2006/relationships/customXml" Target="../ink/ink88.xml"/><Relationship Id="rId22" Type="http://schemas.openxmlformats.org/officeDocument/2006/relationships/image" Target="../media/image98.png"/><Relationship Id="rId21" Type="http://schemas.openxmlformats.org/officeDocument/2006/relationships/customXml" Target="../ink/ink87.xml"/><Relationship Id="rId20" Type="http://schemas.openxmlformats.org/officeDocument/2006/relationships/image" Target="../media/image97.png"/><Relationship Id="rId2" Type="http://schemas.openxmlformats.org/officeDocument/2006/relationships/customXml" Target="../ink/ink77.xml"/><Relationship Id="rId19" Type="http://schemas.openxmlformats.org/officeDocument/2006/relationships/customXml" Target="../ink/ink86.xml"/><Relationship Id="rId18" Type="http://schemas.openxmlformats.org/officeDocument/2006/relationships/customXml" Target="../ink/ink85.xml"/><Relationship Id="rId17" Type="http://schemas.openxmlformats.org/officeDocument/2006/relationships/image" Target="../media/image96.png"/><Relationship Id="rId16" Type="http://schemas.openxmlformats.org/officeDocument/2006/relationships/customXml" Target="../ink/ink84.xml"/><Relationship Id="rId15" Type="http://schemas.openxmlformats.org/officeDocument/2006/relationships/image" Target="../media/image95.png"/><Relationship Id="rId14" Type="http://schemas.openxmlformats.org/officeDocument/2006/relationships/customXml" Target="../ink/ink83.xml"/><Relationship Id="rId13" Type="http://schemas.openxmlformats.org/officeDocument/2006/relationships/image" Target="../media/image94.png"/><Relationship Id="rId12" Type="http://schemas.openxmlformats.org/officeDocument/2006/relationships/customXml" Target="../ink/ink82.xml"/><Relationship Id="rId11" Type="http://schemas.openxmlformats.org/officeDocument/2006/relationships/image" Target="../media/image93.png"/><Relationship Id="rId101" Type="http://schemas.openxmlformats.org/officeDocument/2006/relationships/slideLayout" Target="../slideLayouts/slideLayout4.xml"/><Relationship Id="rId100" Type="http://schemas.openxmlformats.org/officeDocument/2006/relationships/image" Target="../media/image137.png"/><Relationship Id="rId10" Type="http://schemas.openxmlformats.org/officeDocument/2006/relationships/customXml" Target="../ink/ink81.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9" Type="http://schemas.openxmlformats.org/officeDocument/2006/relationships/image" Target="../media/image141.png"/><Relationship Id="rId8" Type="http://schemas.openxmlformats.org/officeDocument/2006/relationships/customXml" Target="../ink/ink130.xml"/><Relationship Id="rId7" Type="http://schemas.openxmlformats.org/officeDocument/2006/relationships/image" Target="../media/image140.png"/><Relationship Id="rId6" Type="http://schemas.openxmlformats.org/officeDocument/2006/relationships/customXml" Target="../ink/ink129.xml"/><Relationship Id="rId5" Type="http://schemas.openxmlformats.org/officeDocument/2006/relationships/image" Target="../media/image139.png"/><Relationship Id="rId4" Type="http://schemas.openxmlformats.org/officeDocument/2006/relationships/customXml" Target="../ink/ink128.xml"/><Relationship Id="rId3" Type="http://schemas.openxmlformats.org/officeDocument/2006/relationships/image" Target="../media/image138.png"/><Relationship Id="rId20" Type="http://schemas.openxmlformats.org/officeDocument/2006/relationships/slideLayout" Target="../slideLayouts/slideLayout4.xml"/><Relationship Id="rId2" Type="http://schemas.openxmlformats.org/officeDocument/2006/relationships/customXml" Target="../ink/ink127.xml"/><Relationship Id="rId19" Type="http://schemas.openxmlformats.org/officeDocument/2006/relationships/image" Target="../media/image146.png"/><Relationship Id="rId18" Type="http://schemas.openxmlformats.org/officeDocument/2006/relationships/customXml" Target="../ink/ink135.xml"/><Relationship Id="rId17" Type="http://schemas.openxmlformats.org/officeDocument/2006/relationships/image" Target="../media/image145.png"/><Relationship Id="rId16" Type="http://schemas.openxmlformats.org/officeDocument/2006/relationships/customXml" Target="../ink/ink134.xml"/><Relationship Id="rId15" Type="http://schemas.openxmlformats.org/officeDocument/2006/relationships/image" Target="../media/image144.png"/><Relationship Id="rId14" Type="http://schemas.openxmlformats.org/officeDocument/2006/relationships/customXml" Target="../ink/ink133.xml"/><Relationship Id="rId13" Type="http://schemas.openxmlformats.org/officeDocument/2006/relationships/image" Target="../media/image143.png"/><Relationship Id="rId12" Type="http://schemas.openxmlformats.org/officeDocument/2006/relationships/customXml" Target="../ink/ink132.xml"/><Relationship Id="rId11" Type="http://schemas.openxmlformats.org/officeDocument/2006/relationships/image" Target="../media/image142.png"/><Relationship Id="rId10" Type="http://schemas.openxmlformats.org/officeDocument/2006/relationships/customXml" Target="../ink/ink13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48.png"/><Relationship Id="rId4" Type="http://schemas.openxmlformats.org/officeDocument/2006/relationships/customXml" Target="../ink/ink137.xml"/><Relationship Id="rId3" Type="http://schemas.openxmlformats.org/officeDocument/2006/relationships/image" Target="../media/image147.png"/><Relationship Id="rId2" Type="http://schemas.openxmlformats.org/officeDocument/2006/relationships/customXml" Target="../ink/ink136.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9" Type="http://schemas.openxmlformats.org/officeDocument/2006/relationships/image" Target="../media/image154.png"/><Relationship Id="rId8" Type="http://schemas.openxmlformats.org/officeDocument/2006/relationships/customXml" Target="../ink/ink139.xml"/><Relationship Id="rId7" Type="http://schemas.openxmlformats.org/officeDocument/2006/relationships/image" Target="../media/image153.png"/><Relationship Id="rId6" Type="http://schemas.openxmlformats.org/officeDocument/2006/relationships/customXml" Target="../ink/ink138.xml"/><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50.png"/><Relationship Id="rId27" Type="http://schemas.openxmlformats.org/officeDocument/2006/relationships/slideLayout" Target="../slideLayouts/slideLayout4.xml"/><Relationship Id="rId26" Type="http://schemas.openxmlformats.org/officeDocument/2006/relationships/image" Target="../media/image163.png"/><Relationship Id="rId25" Type="http://schemas.openxmlformats.org/officeDocument/2006/relationships/customXml" Target="../ink/ink147.xml"/><Relationship Id="rId24" Type="http://schemas.openxmlformats.org/officeDocument/2006/relationships/image" Target="../media/image162.png"/><Relationship Id="rId23" Type="http://schemas.openxmlformats.org/officeDocument/2006/relationships/customXml" Target="../ink/ink146.xml"/><Relationship Id="rId22" Type="http://schemas.openxmlformats.org/officeDocument/2006/relationships/image" Target="../media/image161.png"/><Relationship Id="rId21" Type="http://schemas.openxmlformats.org/officeDocument/2006/relationships/image" Target="../media/image160.png"/><Relationship Id="rId20" Type="http://schemas.openxmlformats.org/officeDocument/2006/relationships/customXml" Target="../ink/ink145.xml"/><Relationship Id="rId2" Type="http://schemas.openxmlformats.org/officeDocument/2006/relationships/image" Target="../media/image149.png"/><Relationship Id="rId19" Type="http://schemas.openxmlformats.org/officeDocument/2006/relationships/image" Target="../media/image159.png"/><Relationship Id="rId18" Type="http://schemas.openxmlformats.org/officeDocument/2006/relationships/customXml" Target="../ink/ink144.xml"/><Relationship Id="rId17" Type="http://schemas.openxmlformats.org/officeDocument/2006/relationships/image" Target="../media/image158.png"/><Relationship Id="rId16" Type="http://schemas.openxmlformats.org/officeDocument/2006/relationships/customXml" Target="../ink/ink143.xml"/><Relationship Id="rId15" Type="http://schemas.openxmlformats.org/officeDocument/2006/relationships/image" Target="../media/image157.png"/><Relationship Id="rId14" Type="http://schemas.openxmlformats.org/officeDocument/2006/relationships/customXml" Target="../ink/ink142.xml"/><Relationship Id="rId13" Type="http://schemas.openxmlformats.org/officeDocument/2006/relationships/image" Target="../media/image156.png"/><Relationship Id="rId12" Type="http://schemas.openxmlformats.org/officeDocument/2006/relationships/customXml" Target="../ink/ink141.xml"/><Relationship Id="rId11" Type="http://schemas.openxmlformats.org/officeDocument/2006/relationships/image" Target="../media/image155.png"/><Relationship Id="rId10" Type="http://schemas.openxmlformats.org/officeDocument/2006/relationships/customXml" Target="../ink/ink140.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4.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4.png"/><Relationship Id="rId2" Type="http://schemas.openxmlformats.org/officeDocument/2006/relationships/customXml" Target="../ink/ink148.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customXml" Target="../ink/ink149.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customXml" Target="../ink/ink150.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68.png"/><Relationship Id="rId4" Type="http://schemas.openxmlformats.org/officeDocument/2006/relationships/image" Target="../media/image167.png"/><Relationship Id="rId3" Type="http://schemas.openxmlformats.org/officeDocument/2006/relationships/image" Target="../media/image4.png"/><Relationship Id="rId2" Type="http://schemas.openxmlformats.org/officeDocument/2006/relationships/customXml" Target="../ink/ink151.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9.png"/><Relationship Id="rId3" Type="http://schemas.openxmlformats.org/officeDocument/2006/relationships/image" Target="../media/image4.png"/><Relationship Id="rId2" Type="http://schemas.openxmlformats.org/officeDocument/2006/relationships/customXml" Target="../ink/ink15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customXml" Target="../ink/ink153.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customXml" Target="../ink/ink154.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9" Type="http://schemas.openxmlformats.org/officeDocument/2006/relationships/image" Target="../media/image172.png"/><Relationship Id="rId8" Type="http://schemas.openxmlformats.org/officeDocument/2006/relationships/customXml" Target="../ink/ink158.xml"/><Relationship Id="rId7" Type="http://schemas.openxmlformats.org/officeDocument/2006/relationships/image" Target="../media/image171.png"/><Relationship Id="rId6" Type="http://schemas.openxmlformats.org/officeDocument/2006/relationships/customXml" Target="../ink/ink157.xml"/><Relationship Id="rId5" Type="http://schemas.openxmlformats.org/officeDocument/2006/relationships/image" Target="../media/image170.png"/><Relationship Id="rId4" Type="http://schemas.openxmlformats.org/officeDocument/2006/relationships/customXml" Target="../ink/ink156.xml"/><Relationship Id="rId3" Type="http://schemas.openxmlformats.org/officeDocument/2006/relationships/image" Target="../media/image4.png"/><Relationship Id="rId2" Type="http://schemas.openxmlformats.org/officeDocument/2006/relationships/customXml" Target="../ink/ink155.xml"/><Relationship Id="rId18" Type="http://schemas.openxmlformats.org/officeDocument/2006/relationships/slideLayout" Target="../slideLayouts/slideLayout4.xml"/><Relationship Id="rId17" Type="http://schemas.openxmlformats.org/officeDocument/2006/relationships/image" Target="../media/image176.png"/><Relationship Id="rId16" Type="http://schemas.openxmlformats.org/officeDocument/2006/relationships/customXml" Target="../ink/ink162.xml"/><Relationship Id="rId15" Type="http://schemas.openxmlformats.org/officeDocument/2006/relationships/image" Target="../media/image175.png"/><Relationship Id="rId14" Type="http://schemas.openxmlformats.org/officeDocument/2006/relationships/customXml" Target="../ink/ink161.xml"/><Relationship Id="rId13" Type="http://schemas.openxmlformats.org/officeDocument/2006/relationships/image" Target="../media/image174.png"/><Relationship Id="rId12" Type="http://schemas.openxmlformats.org/officeDocument/2006/relationships/customXml" Target="../ink/ink160.xml"/><Relationship Id="rId11" Type="http://schemas.openxmlformats.org/officeDocument/2006/relationships/image" Target="../media/image173.png"/><Relationship Id="rId10" Type="http://schemas.openxmlformats.org/officeDocument/2006/relationships/customXml" Target="../ink/ink159.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png"/><Relationship Id="rId3" Type="http://schemas.openxmlformats.org/officeDocument/2006/relationships/customXml" Target="../ink/ink163.xml"/><Relationship Id="rId2" Type="http://schemas.openxmlformats.org/officeDocument/2006/relationships/image" Target="../media/image2.png"/><Relationship Id="rId1" Type="http://schemas.openxmlformats.org/officeDocument/2006/relationships/image" Target="../media/image17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9" Type="http://schemas.openxmlformats.org/officeDocument/2006/relationships/image" Target="../media/image182.png"/><Relationship Id="rId8" Type="http://schemas.openxmlformats.org/officeDocument/2006/relationships/customXml" Target="../ink/ink165.xml"/><Relationship Id="rId7" Type="http://schemas.openxmlformats.org/officeDocument/2006/relationships/image" Target="../media/image181.png"/><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3" Type="http://schemas.openxmlformats.org/officeDocument/2006/relationships/image" Target="../media/image4.png"/><Relationship Id="rId24" Type="http://schemas.openxmlformats.org/officeDocument/2006/relationships/slideLayout" Target="../slideLayouts/slideLayout4.xml"/><Relationship Id="rId23" Type="http://schemas.openxmlformats.org/officeDocument/2006/relationships/image" Target="../media/image189.png"/><Relationship Id="rId22" Type="http://schemas.openxmlformats.org/officeDocument/2006/relationships/customXml" Target="../ink/ink172.xml"/><Relationship Id="rId21" Type="http://schemas.openxmlformats.org/officeDocument/2006/relationships/image" Target="../media/image188.png"/><Relationship Id="rId20" Type="http://schemas.openxmlformats.org/officeDocument/2006/relationships/customXml" Target="../ink/ink171.xml"/><Relationship Id="rId2" Type="http://schemas.openxmlformats.org/officeDocument/2006/relationships/customXml" Target="../ink/ink164.xml"/><Relationship Id="rId19" Type="http://schemas.openxmlformats.org/officeDocument/2006/relationships/image" Target="../media/image187.png"/><Relationship Id="rId18" Type="http://schemas.openxmlformats.org/officeDocument/2006/relationships/customXml" Target="../ink/ink170.xml"/><Relationship Id="rId17" Type="http://schemas.openxmlformats.org/officeDocument/2006/relationships/image" Target="../media/image186.png"/><Relationship Id="rId16" Type="http://schemas.openxmlformats.org/officeDocument/2006/relationships/customXml" Target="../ink/ink169.xml"/><Relationship Id="rId15" Type="http://schemas.openxmlformats.org/officeDocument/2006/relationships/image" Target="../media/image185.png"/><Relationship Id="rId14" Type="http://schemas.openxmlformats.org/officeDocument/2006/relationships/customXml" Target="../ink/ink168.xml"/><Relationship Id="rId13" Type="http://schemas.openxmlformats.org/officeDocument/2006/relationships/image" Target="../media/image184.png"/><Relationship Id="rId12" Type="http://schemas.openxmlformats.org/officeDocument/2006/relationships/customXml" Target="../ink/ink167.xml"/><Relationship Id="rId11" Type="http://schemas.openxmlformats.org/officeDocument/2006/relationships/image" Target="../media/image183.png"/><Relationship Id="rId10" Type="http://schemas.openxmlformats.org/officeDocument/2006/relationships/customXml" Target="../ink/ink166.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3" Type="http://schemas.openxmlformats.org/officeDocument/2006/relationships/image" Target="../media/image4.png"/><Relationship Id="rId2" Type="http://schemas.openxmlformats.org/officeDocument/2006/relationships/customXml" Target="../ink/ink173.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customXml" Target="../ink/ink174.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customXml" Target="../ink/ink175.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customXml" Target="../ink/ink176.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93.png"/><Relationship Id="rId3" Type="http://schemas.openxmlformats.org/officeDocument/2006/relationships/image" Target="../media/image4.png"/><Relationship Id="rId2" Type="http://schemas.openxmlformats.org/officeDocument/2006/relationships/customXml" Target="../ink/ink177.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customXml" Target="../ink/ink178.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9" Type="http://schemas.openxmlformats.org/officeDocument/2006/relationships/image" Target="../media/image196.png"/><Relationship Id="rId8" Type="http://schemas.openxmlformats.org/officeDocument/2006/relationships/customXml" Target="../ink/ink182.xml"/><Relationship Id="rId7" Type="http://schemas.openxmlformats.org/officeDocument/2006/relationships/image" Target="../media/image195.png"/><Relationship Id="rId6" Type="http://schemas.openxmlformats.org/officeDocument/2006/relationships/customXml" Target="../ink/ink181.xml"/><Relationship Id="rId5" Type="http://schemas.openxmlformats.org/officeDocument/2006/relationships/image" Target="../media/image194.png"/><Relationship Id="rId48" Type="http://schemas.openxmlformats.org/officeDocument/2006/relationships/slideLayout" Target="../slideLayouts/slideLayout4.xml"/><Relationship Id="rId47" Type="http://schemas.openxmlformats.org/officeDocument/2006/relationships/image" Target="../media/image215.png"/><Relationship Id="rId46" Type="http://schemas.openxmlformats.org/officeDocument/2006/relationships/customXml" Target="../ink/ink201.xml"/><Relationship Id="rId45" Type="http://schemas.openxmlformats.org/officeDocument/2006/relationships/image" Target="../media/image214.png"/><Relationship Id="rId44" Type="http://schemas.openxmlformats.org/officeDocument/2006/relationships/customXml" Target="../ink/ink200.xml"/><Relationship Id="rId43" Type="http://schemas.openxmlformats.org/officeDocument/2006/relationships/image" Target="../media/image213.png"/><Relationship Id="rId42" Type="http://schemas.openxmlformats.org/officeDocument/2006/relationships/customXml" Target="../ink/ink199.xml"/><Relationship Id="rId41" Type="http://schemas.openxmlformats.org/officeDocument/2006/relationships/image" Target="../media/image212.png"/><Relationship Id="rId40" Type="http://schemas.openxmlformats.org/officeDocument/2006/relationships/customXml" Target="../ink/ink198.xml"/><Relationship Id="rId4" Type="http://schemas.openxmlformats.org/officeDocument/2006/relationships/customXml" Target="../ink/ink180.xml"/><Relationship Id="rId39" Type="http://schemas.openxmlformats.org/officeDocument/2006/relationships/image" Target="../media/image211.png"/><Relationship Id="rId38" Type="http://schemas.openxmlformats.org/officeDocument/2006/relationships/customXml" Target="../ink/ink197.xml"/><Relationship Id="rId37" Type="http://schemas.openxmlformats.org/officeDocument/2006/relationships/image" Target="../media/image210.png"/><Relationship Id="rId36" Type="http://schemas.openxmlformats.org/officeDocument/2006/relationships/customXml" Target="../ink/ink196.xml"/><Relationship Id="rId35" Type="http://schemas.openxmlformats.org/officeDocument/2006/relationships/image" Target="../media/image209.png"/><Relationship Id="rId34" Type="http://schemas.openxmlformats.org/officeDocument/2006/relationships/customXml" Target="../ink/ink195.xml"/><Relationship Id="rId33" Type="http://schemas.openxmlformats.org/officeDocument/2006/relationships/image" Target="../media/image208.png"/><Relationship Id="rId32" Type="http://schemas.openxmlformats.org/officeDocument/2006/relationships/customXml" Target="../ink/ink194.xml"/><Relationship Id="rId31" Type="http://schemas.openxmlformats.org/officeDocument/2006/relationships/image" Target="../media/image207.png"/><Relationship Id="rId30" Type="http://schemas.openxmlformats.org/officeDocument/2006/relationships/customXml" Target="../ink/ink193.xml"/><Relationship Id="rId3" Type="http://schemas.openxmlformats.org/officeDocument/2006/relationships/image" Target="../media/image4.png"/><Relationship Id="rId29" Type="http://schemas.openxmlformats.org/officeDocument/2006/relationships/image" Target="../media/image206.png"/><Relationship Id="rId28" Type="http://schemas.openxmlformats.org/officeDocument/2006/relationships/customXml" Target="../ink/ink192.xml"/><Relationship Id="rId27" Type="http://schemas.openxmlformats.org/officeDocument/2006/relationships/image" Target="../media/image205.png"/><Relationship Id="rId26" Type="http://schemas.openxmlformats.org/officeDocument/2006/relationships/customXml" Target="../ink/ink191.xml"/><Relationship Id="rId25" Type="http://schemas.openxmlformats.org/officeDocument/2006/relationships/image" Target="../media/image204.png"/><Relationship Id="rId24" Type="http://schemas.openxmlformats.org/officeDocument/2006/relationships/customXml" Target="../ink/ink190.xml"/><Relationship Id="rId23" Type="http://schemas.openxmlformats.org/officeDocument/2006/relationships/image" Target="../media/image203.png"/><Relationship Id="rId22" Type="http://schemas.openxmlformats.org/officeDocument/2006/relationships/customXml" Target="../ink/ink189.xml"/><Relationship Id="rId21" Type="http://schemas.openxmlformats.org/officeDocument/2006/relationships/image" Target="../media/image202.png"/><Relationship Id="rId20" Type="http://schemas.openxmlformats.org/officeDocument/2006/relationships/customXml" Target="../ink/ink188.xml"/><Relationship Id="rId2" Type="http://schemas.openxmlformats.org/officeDocument/2006/relationships/customXml" Target="../ink/ink179.xml"/><Relationship Id="rId19" Type="http://schemas.openxmlformats.org/officeDocument/2006/relationships/image" Target="../media/image201.png"/><Relationship Id="rId18" Type="http://schemas.openxmlformats.org/officeDocument/2006/relationships/customXml" Target="../ink/ink187.xml"/><Relationship Id="rId17" Type="http://schemas.openxmlformats.org/officeDocument/2006/relationships/image" Target="../media/image200.png"/><Relationship Id="rId16" Type="http://schemas.openxmlformats.org/officeDocument/2006/relationships/customXml" Target="../ink/ink186.xml"/><Relationship Id="rId15" Type="http://schemas.openxmlformats.org/officeDocument/2006/relationships/image" Target="../media/image199.png"/><Relationship Id="rId14" Type="http://schemas.openxmlformats.org/officeDocument/2006/relationships/customXml" Target="../ink/ink185.xml"/><Relationship Id="rId13" Type="http://schemas.openxmlformats.org/officeDocument/2006/relationships/image" Target="../media/image198.png"/><Relationship Id="rId12" Type="http://schemas.openxmlformats.org/officeDocument/2006/relationships/customXml" Target="../ink/ink184.xml"/><Relationship Id="rId11" Type="http://schemas.openxmlformats.org/officeDocument/2006/relationships/image" Target="../media/image197.png"/><Relationship Id="rId10" Type="http://schemas.openxmlformats.org/officeDocument/2006/relationships/customXml" Target="../ink/ink183.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218.jpeg"/><Relationship Id="rId2" Type="http://schemas.openxmlformats.org/officeDocument/2006/relationships/image" Target="../media/image217.png"/><Relationship Id="rId1" Type="http://schemas.openxmlformats.org/officeDocument/2006/relationships/image" Target="../media/image216.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grpSp>
        <p:nvGrpSpPr>
          <p:cNvPr id="13" name="Group 12"/>
          <p:cNvGrpSpPr/>
          <p:nvPr/>
        </p:nvGrpSpPr>
        <p:grpSpPr>
          <a:xfrm>
            <a:off x="723265" y="261620"/>
            <a:ext cx="10334625" cy="5940425"/>
            <a:chOff x="1344" y="420"/>
            <a:chExt cx="16275" cy="9355"/>
          </a:xfrm>
        </p:grpSpPr>
        <p:pic>
          <p:nvPicPr>
            <p:cNvPr id="9" name="Picture 8" descr="undraw_Books_re_8gea"/>
            <p:cNvPicPr>
              <a:picLocks noChangeAspect="1"/>
            </p:cNvPicPr>
            <p:nvPr/>
          </p:nvPicPr>
          <p:blipFill>
            <a:blip r:embed="rId1"/>
            <a:srcRect l="11272" t="10999" r="11859" b="9945"/>
            <a:stretch>
              <a:fillRect/>
            </a:stretch>
          </p:blipFill>
          <p:spPr>
            <a:xfrm>
              <a:off x="1344" y="420"/>
              <a:ext cx="16275" cy="9355"/>
            </a:xfrm>
            <a:prstGeom prst="rect">
              <a:avLst/>
            </a:prstGeom>
          </p:spPr>
        </p:pic>
        <p:sp>
          <p:nvSpPr>
            <p:cNvPr id="10" name="矩形 4"/>
            <p:cNvSpPr/>
            <p:nvPr/>
          </p:nvSpPr>
          <p:spPr>
            <a:xfrm rot="21085953">
              <a:off x="8489" y="4529"/>
              <a:ext cx="2275" cy="2276"/>
            </a:xfrm>
            <a:prstGeom prst="rect">
              <a:avLst/>
            </a:prstGeom>
          </p:spPr>
          <p:txBody>
            <a:bodyPr wrap="square">
              <a:spAutoFit/>
            </a:bodyPr>
            <a:p>
              <a:r>
                <a:rPr lang="en-US" altLang="zh-CN" sz="8800">
                  <a:solidFill>
                    <a:schemeClr val="tx1"/>
                  </a:solidFill>
                  <a:latin typeface="Century Gothic" panose="020B0502020202020204" pitchFamily="34" charset="0"/>
                  <a:cs typeface="Arial" panose="020B0604020202020204" pitchFamily="34" charset="0"/>
                </a:rPr>
                <a:t>02</a:t>
              </a:r>
              <a:endParaRPr lang="en-US" altLang="zh-CN" sz="8800">
                <a:solidFill>
                  <a:schemeClr val="tx1"/>
                </a:solidFill>
                <a:latin typeface="Century Gothic" panose="020B0502020202020204" pitchFamily="34" charset="0"/>
                <a:cs typeface="Arial" panose="020B0604020202020204" pitchFamily="34" charset="0"/>
              </a:endParaRPr>
            </a:p>
          </p:txBody>
        </p:sp>
        <p:sp>
          <p:nvSpPr>
            <p:cNvPr id="11" name="矩形 5"/>
            <p:cNvSpPr/>
            <p:nvPr/>
          </p:nvSpPr>
          <p:spPr>
            <a:xfrm>
              <a:off x="12208" y="2019"/>
              <a:ext cx="4820" cy="919"/>
            </a:xfrm>
            <a:prstGeom prst="rect">
              <a:avLst/>
            </a:prstGeom>
          </p:spPr>
          <p:txBody>
            <a:bodyPr wrap="square">
              <a:spAutoFit/>
            </a:bodyPr>
            <a:p>
              <a:r>
                <a:rPr lang="en-US" altLang="zh-CN" sz="3200" b="1">
                  <a:solidFill>
                    <a:srgbClr val="FF0000"/>
                  </a:solidFill>
                  <a:latin typeface="Times New Roman" panose="02020603050405020304" charset="0"/>
                  <a:cs typeface="Times New Roman" panose="02020603050405020304" charset="0"/>
                </a:rPr>
                <a:t>Learn CSS</a:t>
              </a:r>
              <a:endParaRPr lang="en-US" altLang="zh-CN" sz="3200" b="1">
                <a:solidFill>
                  <a:srgbClr val="FF0000"/>
                </a:solidFill>
                <a:latin typeface="Times New Roman" panose="02020603050405020304" charset="0"/>
                <a:cs typeface="Times New Roman" panose="02020603050405020304" charset="0"/>
              </a:endParaRPr>
            </a:p>
          </p:txBody>
        </p:sp>
        <p:sp>
          <p:nvSpPr>
            <p:cNvPr id="12" name="文本框 6"/>
            <p:cNvSpPr txBox="1"/>
            <p:nvPr/>
          </p:nvSpPr>
          <p:spPr>
            <a:xfrm>
              <a:off x="11859" y="2869"/>
              <a:ext cx="4903" cy="5596"/>
            </a:xfrm>
            <a:prstGeom prst="rect">
              <a:avLst/>
            </a:prstGeom>
            <a:noFill/>
          </p:spPr>
          <p:txBody>
            <a:bodyPr wrap="square" rtlCol="0">
              <a:spAutoFit/>
            </a:bodyPr>
            <a:p>
              <a:pPr algn="just">
                <a:lnSpc>
                  <a:spcPct val="250000"/>
                </a:lnSpc>
              </a:pPr>
              <a:r>
                <a:rPr lang="en-US" altLang="zh-CN" sz="1000" b="1">
                  <a:latin typeface="Times New Roman" panose="02020603050405020304" charset="0"/>
                  <a:cs typeface="Times New Roman" panose="02020603050405020304" charset="0"/>
                  <a:sym typeface="+mn-ea"/>
                </a:rPr>
                <a:t>CSS3 stands for Cascading Style Sheet level 3, which is the advanced version of CSS. It is used for structuring, styling, and formatting web pages.CSS3 includes some new features, like new CSS3 selectors, rounded corners, box shadows, RGBA, HSL and HSLA colors, box sizing, Opacity, CSS3 Gradients, transitions, transformations, animations, multi-column layout, flex box, CSS grids, embedded fonts and Responsive web design</a:t>
              </a:r>
              <a:endParaRPr lang="en-US" altLang="zh-CN" sz="1000" b="1">
                <a:latin typeface="Times New Roman" panose="02020603050405020304" charset="0"/>
                <a:cs typeface="Times New Roman" panose="02020603050405020304" charset="0"/>
                <a:sym typeface="+mn-ea"/>
              </a:endParaRPr>
            </a:p>
          </p:txBody>
        </p:sp>
      </p:grpSp>
      <p:pic>
        <p:nvPicPr>
          <p:cNvPr id="28" name="Content Placeholder 27" descr="xdezo_academy"/>
          <p:cNvPicPr>
            <a:picLocks noChangeAspect="1"/>
          </p:cNvPicPr>
          <p:nvPr>
            <p:ph idx="1"/>
          </p:nvPr>
        </p:nvPicPr>
        <p:blipFill>
          <a:blip r:embed="rId2"/>
          <a:stretch>
            <a:fillRect/>
          </a:stretch>
        </p:blipFill>
        <p:spPr>
          <a:xfrm>
            <a:off x="10885170" y="-105410"/>
            <a:ext cx="1181100" cy="1181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201295"/>
            <a:ext cx="5184140" cy="583565"/>
          </a:xfrm>
          <a:prstGeom prst="rect">
            <a:avLst/>
          </a:prstGeom>
          <a:ln>
            <a:solidFill>
              <a:schemeClr val="accent1"/>
            </a:solidFill>
          </a:ln>
        </p:spPr>
        <p:txBody>
          <a:bodyPr wrap="square">
            <a:spAutoFit/>
          </a:bodyPr>
          <a:lstStyle/>
          <a:p>
            <a:pPr algn="l"/>
            <a:r>
              <a:rPr lang="en-US" altLang="zh-CN" sz="3200" b="1">
                <a:solidFill>
                  <a:schemeClr val="tx1">
                    <a:lumMod val="65000"/>
                    <a:lumOff val="35000"/>
                  </a:schemeClr>
                </a:solidFill>
                <a:latin typeface="Times New Roman" panose="02020603050405020304" charset="0"/>
                <a:cs typeface="Times New Roman" panose="02020603050405020304" charset="0"/>
              </a:rPr>
              <a:t>Types of CSS</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8" name="Text Box 7"/>
          <p:cNvSpPr txBox="1"/>
          <p:nvPr/>
        </p:nvSpPr>
        <p:spPr>
          <a:xfrm>
            <a:off x="6061710" y="1050290"/>
            <a:ext cx="5558790" cy="5262245"/>
          </a:xfrm>
          <a:prstGeom prst="rect">
            <a:avLst/>
          </a:prstGeom>
          <a:solidFill>
            <a:schemeClr val="accent2">
              <a:lumMod val="20000"/>
              <a:lumOff val="80000"/>
            </a:schemeClr>
          </a:solidFill>
        </p:spPr>
        <p:txBody>
          <a:bodyPr wrap="square" rtlCol="0">
            <a:spAutoFit/>
          </a:bodyPr>
          <a:p>
            <a:pPr algn="just"/>
            <a:r>
              <a:rPr lang="en-US" sz="2400" b="1">
                <a:solidFill>
                  <a:srgbClr val="00B050"/>
                </a:solidFill>
                <a:latin typeface="Times New Roman" panose="02020603050405020304" charset="0"/>
                <a:cs typeface="Times New Roman" panose="02020603050405020304" charset="0"/>
              </a:rPr>
              <a:t>index.html</a:t>
            </a:r>
            <a:endParaRPr lang="en-US" sz="2400" b="1">
              <a:solidFill>
                <a:srgbClr val="00B050"/>
              </a:solidFill>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&lt;!DOCTYPE html&gt;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&lt;html&gt;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&lt;head&gt;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&lt;link rel="stylesheet" </a:t>
            </a:r>
            <a:r>
              <a:rPr lang="en-US" sz="2400">
                <a:solidFill>
                  <a:srgbClr val="C00000"/>
                </a:solidFill>
                <a:latin typeface="Times New Roman" panose="02020603050405020304" charset="0"/>
                <a:cs typeface="Times New Roman" panose="02020603050405020304" charset="0"/>
              </a:rPr>
              <a:t>href="style.css"</a:t>
            </a:r>
            <a:r>
              <a:rPr lang="en-US" sz="2400">
                <a:latin typeface="Times New Roman" panose="02020603050405020304" charset="0"/>
                <a:cs typeface="Times New Roman" panose="02020603050405020304" charset="0"/>
              </a:rPr>
              <a:t>&gt;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&lt;/head&gt;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&lt;body&gt;</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&lt;h1&gt;This is a heading&lt;/h1&gt;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&lt;p&gt;This is a paragraph.&lt;/p&gt;</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&lt;/body&gt;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&lt;/html&gt;</a:t>
            </a:r>
            <a:endParaRPr lang="en-US" sz="2400">
              <a:latin typeface="Times New Roman" panose="02020603050405020304" charset="0"/>
              <a:cs typeface="Times New Roman" panose="02020603050405020304" charset="0"/>
            </a:endParaRPr>
          </a:p>
        </p:txBody>
      </p:sp>
      <p:sp>
        <p:nvSpPr>
          <p:cNvPr id="4" name="Text Box 3"/>
          <p:cNvSpPr txBox="1"/>
          <p:nvPr/>
        </p:nvSpPr>
        <p:spPr>
          <a:xfrm>
            <a:off x="589280" y="954405"/>
            <a:ext cx="5053330" cy="4603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en-US" sz="2400" b="1">
                <a:solidFill>
                  <a:srgbClr val="FF0000"/>
                </a:solidFill>
                <a:latin typeface="Times New Roman" panose="02020603050405020304" charset="0"/>
                <a:cs typeface="Times New Roman" panose="02020603050405020304" charset="0"/>
              </a:rPr>
              <a:t>External CSS</a:t>
            </a:r>
            <a:endParaRPr lang="en-US" sz="2400" b="1">
              <a:solidFill>
                <a:srgbClr val="FF0000"/>
              </a:solidFill>
              <a:latin typeface="Times New Roman" panose="02020603050405020304" charset="0"/>
              <a:cs typeface="Times New Roman" panose="02020603050405020304" charset="0"/>
            </a:endParaRPr>
          </a:p>
        </p:txBody>
      </p:sp>
      <p:sp>
        <p:nvSpPr>
          <p:cNvPr id="5" name="Text Box 4"/>
          <p:cNvSpPr txBox="1"/>
          <p:nvPr/>
        </p:nvSpPr>
        <p:spPr>
          <a:xfrm>
            <a:off x="589280" y="1519555"/>
            <a:ext cx="5053330" cy="1938020"/>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An external style sheet is used to define the style for many HTML pages.</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To use an external style sheet, add a link to it in the </a:t>
            </a:r>
            <a:r>
              <a:rPr lang="en-US" sz="2400">
                <a:solidFill>
                  <a:srgbClr val="00B050"/>
                </a:solidFill>
                <a:latin typeface="Times New Roman" panose="02020603050405020304" charset="0"/>
                <a:cs typeface="Times New Roman" panose="02020603050405020304" charset="0"/>
              </a:rPr>
              <a:t>&lt;head&gt;</a:t>
            </a:r>
            <a:r>
              <a:rPr lang="en-US" sz="2400">
                <a:latin typeface="Times New Roman" panose="02020603050405020304" charset="0"/>
                <a:cs typeface="Times New Roman" panose="02020603050405020304" charset="0"/>
              </a:rPr>
              <a:t> section of each HTML page:</a:t>
            </a:r>
            <a:endParaRPr lang="en-US" sz="2400">
              <a:latin typeface="Times New Roman" panose="02020603050405020304" charset="0"/>
              <a:cs typeface="Times New Roman" panose="02020603050405020304" charset="0"/>
            </a:endParaRPr>
          </a:p>
        </p:txBody>
      </p:sp>
      <p:sp>
        <p:nvSpPr>
          <p:cNvPr id="6" name="Text Box 5"/>
          <p:cNvSpPr txBox="1"/>
          <p:nvPr/>
        </p:nvSpPr>
        <p:spPr>
          <a:xfrm>
            <a:off x="654685" y="3467735"/>
            <a:ext cx="4922520" cy="3046095"/>
          </a:xfrm>
          <a:prstGeom prst="rect">
            <a:avLst/>
          </a:prstGeom>
          <a:noFill/>
        </p:spPr>
        <p:txBody>
          <a:bodyPr wrap="square" rtlCol="0">
            <a:spAutoFit/>
          </a:bodyPr>
          <a:p>
            <a:r>
              <a:rPr lang="en-US" sz="2400" b="1">
                <a:solidFill>
                  <a:srgbClr val="00B050"/>
                </a:solidFill>
              </a:rPr>
              <a:t>style.css</a:t>
            </a:r>
            <a:endParaRPr lang="en-US" sz="2400" b="1">
              <a:solidFill>
                <a:srgbClr val="00B050"/>
              </a:solidFill>
            </a:endParaRPr>
          </a:p>
          <a:p>
            <a:endParaRPr lang="en-US" sz="2400">
              <a:solidFill>
                <a:srgbClr val="00B050"/>
              </a:solidFill>
            </a:endParaRPr>
          </a:p>
          <a:p>
            <a:r>
              <a:rPr lang="en-US" sz="2400"/>
              <a:t>body {</a:t>
            </a:r>
            <a:endParaRPr lang="en-US" sz="2400"/>
          </a:p>
          <a:p>
            <a:r>
              <a:rPr lang="en-US" sz="2400"/>
              <a:t>  background-color: powderblue;</a:t>
            </a:r>
            <a:endParaRPr lang="en-US" sz="2400"/>
          </a:p>
          <a:p>
            <a:r>
              <a:rPr lang="en-US" sz="2400"/>
              <a:t>}</a:t>
            </a:r>
            <a:endParaRPr lang="en-US" sz="2400"/>
          </a:p>
          <a:p>
            <a:r>
              <a:rPr lang="en-US" sz="2400"/>
              <a:t>h1 {</a:t>
            </a:r>
            <a:endParaRPr lang="en-US" sz="2400"/>
          </a:p>
          <a:p>
            <a:r>
              <a:rPr lang="en-US" sz="2400"/>
              <a:t>  color: blue;</a:t>
            </a:r>
            <a:endParaRPr lang="en-US" sz="2400"/>
          </a:p>
          <a:p>
            <a:r>
              <a:rPr lang="en-US" sz="2400"/>
              <a:t>}</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p:bldP spid="6" grpId="1"/>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201295"/>
            <a:ext cx="5185410" cy="583565"/>
          </a:xfrm>
          <a:prstGeom prst="rect">
            <a:avLst/>
          </a:prstGeom>
          <a:ln>
            <a:solidFill>
              <a:schemeClr val="accent1"/>
            </a:solidFill>
          </a:ln>
        </p:spPr>
        <p:txBody>
          <a:bodyPr wrap="square">
            <a:spAutoFit/>
          </a:bodyPr>
          <a:lstStyle/>
          <a:p>
            <a:pPr algn="l"/>
            <a:r>
              <a:rPr lang="en-US" altLang="zh-CN" sz="3200" b="1">
                <a:solidFill>
                  <a:schemeClr val="tx1">
                    <a:lumMod val="65000"/>
                    <a:lumOff val="35000"/>
                  </a:schemeClr>
                </a:solidFill>
                <a:latin typeface="Times New Roman" panose="02020603050405020304" charset="0"/>
                <a:cs typeface="Times New Roman" panose="02020603050405020304" charset="0"/>
              </a:rPr>
              <a:t>Color</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8" name="Text Box 7"/>
          <p:cNvSpPr txBox="1"/>
          <p:nvPr/>
        </p:nvSpPr>
        <p:spPr>
          <a:xfrm>
            <a:off x="6041390" y="954405"/>
            <a:ext cx="5558790" cy="5262245"/>
          </a:xfrm>
          <a:prstGeom prst="rect">
            <a:avLst/>
          </a:prstGeom>
          <a:solidFill>
            <a:schemeClr val="accent2">
              <a:lumMod val="20000"/>
              <a:lumOff val="80000"/>
            </a:schemeClr>
          </a:solidFill>
        </p:spPr>
        <p:txBody>
          <a:bodyPr wrap="square" rtlCol="0">
            <a:spAutoFit/>
          </a:bodyPr>
          <a:p>
            <a:pPr algn="just"/>
            <a:r>
              <a:rPr lang="en-US" sz="2400">
                <a:latin typeface="Times New Roman" panose="02020603050405020304" charset="0"/>
                <a:cs typeface="Times New Roman" panose="02020603050405020304" charset="0"/>
              </a:rPr>
              <a:t>RGBA color values are an extension of RGB color values with an Alpha channel - which specifies the opacity for a color.</a:t>
            </a:r>
            <a:endParaRPr lang="en-US" sz="2400">
              <a:latin typeface="Times New Roman" panose="02020603050405020304" charset="0"/>
              <a:cs typeface="Times New Roman" panose="02020603050405020304" charset="0"/>
            </a:endParaRPr>
          </a:p>
          <a:p>
            <a:pPr algn="just"/>
            <a:r>
              <a:rPr lang="en-US" sz="2400">
                <a:highlight>
                  <a:srgbClr val="FFFF00"/>
                </a:highlight>
                <a:latin typeface="Times New Roman" panose="02020603050405020304" charset="0"/>
                <a:cs typeface="Times New Roman" panose="02020603050405020304" charset="0"/>
              </a:rPr>
              <a:t>rgba(red, green, blue, alpha)</a:t>
            </a:r>
            <a:endParaRPr lang="en-US" sz="2400">
              <a:highlight>
                <a:srgbClr val="FFFF00"/>
              </a:highlight>
              <a:latin typeface="Times New Roman" panose="02020603050405020304" charset="0"/>
              <a:cs typeface="Times New Roman" panose="02020603050405020304" charset="0"/>
            </a:endParaRPr>
          </a:p>
          <a:p>
            <a:pPr algn="just"/>
            <a:endParaRPr lang="en-US" sz="2400">
              <a:highlight>
                <a:srgbClr val="FFFF00"/>
              </a:highlight>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The alpha parameter is a number between 0.0 (fully transparent) and 1.0 (not transparent at all):</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b="1">
                <a:latin typeface="Times New Roman" panose="02020603050405020304" charset="0"/>
                <a:cs typeface="Times New Roman" panose="02020603050405020304" charset="0"/>
              </a:rPr>
              <a:t>e.g.</a:t>
            </a:r>
            <a:endParaRPr lang="en-US" sz="2400" b="1">
              <a:latin typeface="Times New Roman" panose="02020603050405020304" charset="0"/>
              <a:cs typeface="Times New Roman" panose="02020603050405020304" charset="0"/>
            </a:endParaRPr>
          </a:p>
          <a:p>
            <a:pPr algn="just"/>
            <a:r>
              <a:rPr lang="en-US" sz="2400">
                <a:solidFill>
                  <a:srgbClr val="00B050"/>
                </a:solidFill>
                <a:latin typeface="Times New Roman" panose="02020603050405020304" charset="0"/>
                <a:cs typeface="Times New Roman" panose="02020603050405020304" charset="0"/>
              </a:rPr>
              <a:t>rgba(255, 99, 71, 1)</a:t>
            </a:r>
            <a:endParaRPr lang="en-US" sz="2400">
              <a:solidFill>
                <a:srgbClr val="00B050"/>
              </a:solidFill>
              <a:latin typeface="Times New Roman" panose="02020603050405020304" charset="0"/>
              <a:cs typeface="Times New Roman" panose="02020603050405020304" charset="0"/>
            </a:endParaRPr>
          </a:p>
          <a:p>
            <a:pPr algn="just"/>
            <a:endParaRPr lang="en-US" sz="2400">
              <a:solidFill>
                <a:srgbClr val="00B050"/>
              </a:solidFill>
              <a:latin typeface="Times New Roman" panose="02020603050405020304" charset="0"/>
              <a:cs typeface="Times New Roman" panose="02020603050405020304" charset="0"/>
            </a:endParaRPr>
          </a:p>
          <a:p>
            <a:pPr algn="just"/>
            <a:endParaRPr lang="en-US" sz="2400">
              <a:solidFill>
                <a:srgbClr val="00B050"/>
              </a:solidFill>
              <a:latin typeface="Times New Roman" panose="02020603050405020304" charset="0"/>
              <a:cs typeface="Times New Roman" panose="02020603050405020304" charset="0"/>
            </a:endParaRPr>
          </a:p>
          <a:p>
            <a:pPr algn="just"/>
            <a:endParaRPr lang="en-US" sz="2400">
              <a:solidFill>
                <a:srgbClr val="00B050"/>
              </a:solidFill>
              <a:latin typeface="Times New Roman" panose="02020603050405020304" charset="0"/>
              <a:cs typeface="Times New Roman" panose="02020603050405020304" charset="0"/>
            </a:endParaRPr>
          </a:p>
        </p:txBody>
      </p:sp>
      <p:sp>
        <p:nvSpPr>
          <p:cNvPr id="4" name="Text Box 3"/>
          <p:cNvSpPr txBox="1"/>
          <p:nvPr/>
        </p:nvSpPr>
        <p:spPr>
          <a:xfrm>
            <a:off x="589280" y="954405"/>
            <a:ext cx="5053330" cy="4603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en-US" sz="2400" b="1">
                <a:solidFill>
                  <a:srgbClr val="FF0000"/>
                </a:solidFill>
                <a:latin typeface="Times New Roman" panose="02020603050405020304" charset="0"/>
                <a:cs typeface="Times New Roman" panose="02020603050405020304" charset="0"/>
              </a:rPr>
              <a:t>CSS RGB and RGBA Colors</a:t>
            </a:r>
            <a:endParaRPr lang="en-US" sz="2400" b="1">
              <a:solidFill>
                <a:srgbClr val="FF0000"/>
              </a:solidFill>
              <a:latin typeface="Times New Roman" panose="02020603050405020304" charset="0"/>
              <a:cs typeface="Times New Roman" panose="02020603050405020304" charset="0"/>
            </a:endParaRPr>
          </a:p>
        </p:txBody>
      </p:sp>
      <p:sp>
        <p:nvSpPr>
          <p:cNvPr id="5" name="Text Box 4"/>
          <p:cNvSpPr txBox="1"/>
          <p:nvPr/>
        </p:nvSpPr>
        <p:spPr>
          <a:xfrm>
            <a:off x="589280" y="1519555"/>
            <a:ext cx="5053330" cy="2676525"/>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An RGB color value represents RED, GREEN, and BLUE light sources.</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An RGBA color value is an extension of RGB with an Alpha channel (opacity).  </a:t>
            </a:r>
            <a:r>
              <a:rPr lang="en-US" sz="2400">
                <a:highlight>
                  <a:srgbClr val="FFFF00"/>
                </a:highlight>
                <a:latin typeface="Times New Roman" panose="02020603050405020304" charset="0"/>
                <a:cs typeface="Times New Roman" panose="02020603050405020304" charset="0"/>
                <a:sym typeface="+mn-ea"/>
              </a:rPr>
              <a:t>rgb(red, green, blue)</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p:txBody>
      </p:sp>
      <p:sp>
        <p:nvSpPr>
          <p:cNvPr id="7" name="Text Box 6"/>
          <p:cNvSpPr txBox="1"/>
          <p:nvPr/>
        </p:nvSpPr>
        <p:spPr>
          <a:xfrm>
            <a:off x="457835" y="4256405"/>
            <a:ext cx="5053330" cy="1938020"/>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Each parameter (red, green, and blue) defines the intensity of the color with a value between</a:t>
            </a:r>
            <a:r>
              <a:rPr lang="en-US" sz="2400">
                <a:solidFill>
                  <a:srgbClr val="00B050"/>
                </a:solidFill>
                <a:latin typeface="Times New Roman" panose="02020603050405020304" charset="0"/>
                <a:cs typeface="Times New Roman" panose="02020603050405020304" charset="0"/>
              </a:rPr>
              <a:t> 0 and 255</a:t>
            </a:r>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just"/>
            <a:r>
              <a:rPr lang="en-US" sz="2400" b="1">
                <a:solidFill>
                  <a:srgbClr val="00B050"/>
                </a:solidFill>
                <a:latin typeface="Times New Roman" panose="02020603050405020304" charset="0"/>
                <a:cs typeface="Times New Roman" panose="02020603050405020304" charset="0"/>
                <a:sym typeface="+mn-ea"/>
              </a:rPr>
              <a:t>e.g.</a:t>
            </a:r>
            <a:endParaRPr lang="en-US" sz="2400">
              <a:latin typeface="Times New Roman" panose="02020603050405020304" charset="0"/>
              <a:cs typeface="Times New Roman" panose="02020603050405020304" charset="0"/>
            </a:endParaRPr>
          </a:p>
          <a:p>
            <a:pPr algn="just"/>
            <a:r>
              <a:rPr lang="en-US" sz="2400">
                <a:solidFill>
                  <a:srgbClr val="00B050"/>
                </a:solidFill>
                <a:latin typeface="Times New Roman" panose="02020603050405020304" charset="0"/>
                <a:cs typeface="Times New Roman" panose="02020603050405020304" charset="0"/>
                <a:sym typeface="+mn-ea"/>
              </a:rPr>
              <a:t>rgb(255, 0, 0)</a:t>
            </a:r>
            <a:endParaRPr lang="en-US" sz="2400">
              <a:solidFill>
                <a:srgbClr val="00B05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7" grpId="0"/>
      <p:bldP spid="7" grpId="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201295"/>
            <a:ext cx="5185410" cy="583565"/>
          </a:xfrm>
          <a:prstGeom prst="rect">
            <a:avLst/>
          </a:prstGeom>
          <a:ln>
            <a:solidFill>
              <a:schemeClr val="accent1"/>
            </a:solidFill>
          </a:ln>
        </p:spPr>
        <p:txBody>
          <a:bodyPr wrap="square">
            <a:spAutoFit/>
          </a:bodyPr>
          <a:lstStyle/>
          <a:p>
            <a:pPr algn="l"/>
            <a:r>
              <a:rPr lang="en-US" altLang="zh-CN" sz="3200" b="1">
                <a:solidFill>
                  <a:schemeClr val="tx1">
                    <a:lumMod val="65000"/>
                    <a:lumOff val="35000"/>
                  </a:schemeClr>
                </a:solidFill>
                <a:latin typeface="Times New Roman" panose="02020603050405020304" charset="0"/>
                <a:cs typeface="Times New Roman" panose="02020603050405020304" charset="0"/>
              </a:rPr>
              <a:t>Color</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8" name="Text Box 7"/>
          <p:cNvSpPr txBox="1"/>
          <p:nvPr/>
        </p:nvSpPr>
        <p:spPr>
          <a:xfrm>
            <a:off x="6041390" y="954405"/>
            <a:ext cx="5558790" cy="4892675"/>
          </a:xfrm>
          <a:prstGeom prst="rect">
            <a:avLst/>
          </a:prstGeom>
          <a:solidFill>
            <a:schemeClr val="accent2">
              <a:lumMod val="20000"/>
              <a:lumOff val="80000"/>
            </a:schemeClr>
          </a:solidFill>
        </p:spPr>
        <p:txBody>
          <a:bodyPr wrap="square" rtlCol="0">
            <a:spAutoFit/>
          </a:bodyPr>
          <a:p>
            <a:pPr algn="just"/>
            <a:r>
              <a:rPr lang="en-US" sz="2400">
                <a:latin typeface="Times New Roman" panose="02020603050405020304" charset="0"/>
                <a:cs typeface="Times New Roman" panose="02020603050405020304" charset="0"/>
              </a:rPr>
              <a:t>In HTML, a color can be specified using hue, saturation, and lightness (HSL) in the form:</a:t>
            </a:r>
            <a:endParaRPr lang="en-US" sz="2400">
              <a:latin typeface="Times New Roman" panose="02020603050405020304" charset="0"/>
              <a:cs typeface="Times New Roman" panose="02020603050405020304" charset="0"/>
            </a:endParaRPr>
          </a:p>
          <a:p>
            <a:pPr algn="just"/>
            <a:r>
              <a:rPr lang="en-US" sz="2400">
                <a:highlight>
                  <a:srgbClr val="FFFF00"/>
                </a:highlight>
                <a:latin typeface="Times New Roman" panose="02020603050405020304" charset="0"/>
                <a:cs typeface="Times New Roman" panose="02020603050405020304" charset="0"/>
              </a:rPr>
              <a:t>hsl(hue, saturation, lightness)</a:t>
            </a:r>
            <a:endParaRPr lang="en-US" sz="2400">
              <a:highlight>
                <a:srgbClr val="FFFF00"/>
              </a:highlight>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Hue is a degree on the color wheel from 0 to 360. 0 is red, 120 is green, and 240 is blue.</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Saturation is a percentage value. 0% means a shade of gray, and 100% is the full color.</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Lightness is also a percentage value. 0% is black, and 100% is white.</a:t>
            </a:r>
            <a:endParaRPr lang="en-US" sz="2400">
              <a:latin typeface="Times New Roman" panose="02020603050405020304" charset="0"/>
              <a:cs typeface="Times New Roman" panose="02020603050405020304" charset="0"/>
            </a:endParaRPr>
          </a:p>
        </p:txBody>
      </p:sp>
      <p:sp>
        <p:nvSpPr>
          <p:cNvPr id="4" name="Text Box 3"/>
          <p:cNvSpPr txBox="1"/>
          <p:nvPr/>
        </p:nvSpPr>
        <p:spPr>
          <a:xfrm>
            <a:off x="589280" y="830580"/>
            <a:ext cx="5053330" cy="4603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en-US" sz="2400" b="1">
                <a:solidFill>
                  <a:srgbClr val="FF0000"/>
                </a:solidFill>
                <a:latin typeface="Times New Roman" panose="02020603050405020304" charset="0"/>
                <a:cs typeface="Times New Roman" panose="02020603050405020304" charset="0"/>
              </a:rPr>
              <a:t>CSS Colors</a:t>
            </a:r>
            <a:endParaRPr lang="en-US" sz="2400" b="1">
              <a:solidFill>
                <a:srgbClr val="FF0000"/>
              </a:solidFill>
              <a:latin typeface="Times New Roman" panose="02020603050405020304" charset="0"/>
              <a:cs typeface="Times New Roman" panose="02020603050405020304" charset="0"/>
            </a:endParaRPr>
          </a:p>
        </p:txBody>
      </p:sp>
      <p:sp>
        <p:nvSpPr>
          <p:cNvPr id="5" name="Text Box 4"/>
          <p:cNvSpPr txBox="1"/>
          <p:nvPr/>
        </p:nvSpPr>
        <p:spPr>
          <a:xfrm>
            <a:off x="589280" y="1338580"/>
            <a:ext cx="5052695" cy="5262245"/>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A hexadecimal color is specified with: #RRGGBB, </a:t>
            </a:r>
            <a:r>
              <a:rPr lang="en-US" sz="2400">
                <a:solidFill>
                  <a:srgbClr val="00B050"/>
                </a:solidFill>
                <a:latin typeface="Times New Roman" panose="02020603050405020304" charset="0"/>
                <a:cs typeface="Times New Roman" panose="02020603050405020304" charset="0"/>
              </a:rPr>
              <a:t>where the RR (red), GG (green) and BB (blue)</a:t>
            </a:r>
            <a:r>
              <a:rPr lang="en-US" sz="2400">
                <a:latin typeface="Times New Roman" panose="02020603050405020304" charset="0"/>
                <a:cs typeface="Times New Roman" panose="02020603050405020304" charset="0"/>
              </a:rPr>
              <a:t> hexadecimal integers specify the components of the color.</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Where rr (red), gg (green) and bb (blue) are hexadecimal values between </a:t>
            </a:r>
            <a:r>
              <a:rPr lang="en-US" sz="2400">
                <a:highlight>
                  <a:srgbClr val="FFFF00"/>
                </a:highlight>
                <a:latin typeface="Times New Roman" panose="02020603050405020304" charset="0"/>
                <a:cs typeface="Times New Roman" panose="02020603050405020304" charset="0"/>
              </a:rPr>
              <a:t>aa </a:t>
            </a:r>
            <a:r>
              <a:rPr lang="en-US" sz="2400">
                <a:highlight>
                  <a:srgbClr val="FFFF00"/>
                </a:highlight>
                <a:latin typeface="Times New Roman" panose="02020603050405020304" charset="0"/>
                <a:cs typeface="Times New Roman" panose="02020603050405020304" charset="0"/>
              </a:rPr>
              <a:t>and ff</a:t>
            </a:r>
            <a:r>
              <a:rPr lang="en-US" sz="2400">
                <a:latin typeface="Times New Roman" panose="02020603050405020304" charset="0"/>
                <a:cs typeface="Times New Roman" panose="02020603050405020304" charset="0"/>
              </a:rPr>
              <a:t> (same as decimal</a:t>
            </a:r>
            <a:r>
              <a:rPr lang="en-US" sz="2400">
                <a:highlight>
                  <a:srgbClr val="FFFF00"/>
                </a:highlight>
                <a:latin typeface="Times New Roman" panose="02020603050405020304" charset="0"/>
                <a:cs typeface="Times New Roman" panose="02020603050405020304" charset="0"/>
              </a:rPr>
              <a:t> 0-9</a:t>
            </a:r>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l"/>
            <a:r>
              <a:rPr lang="en-US" sz="2400">
                <a:solidFill>
                  <a:srgbClr val="C00000"/>
                </a:solidFill>
                <a:latin typeface="Times New Roman" panose="02020603050405020304" charset="0"/>
                <a:cs typeface="Times New Roman" panose="02020603050405020304" charset="0"/>
                <a:sym typeface="+mn-ea"/>
              </a:rPr>
              <a:t>&lt;h1 style="</a:t>
            </a:r>
            <a:r>
              <a:rPr lang="en-US" sz="2400">
                <a:solidFill>
                  <a:schemeClr val="tx1"/>
                </a:solidFill>
                <a:latin typeface="Times New Roman" panose="02020603050405020304" charset="0"/>
                <a:cs typeface="Times New Roman" panose="02020603050405020304" charset="0"/>
                <a:sym typeface="+mn-ea"/>
              </a:rPr>
              <a:t>color:#404040;"</a:t>
            </a:r>
            <a:r>
              <a:rPr lang="en-US" sz="2400">
                <a:solidFill>
                  <a:srgbClr val="C00000"/>
                </a:solidFill>
                <a:latin typeface="Times New Roman" panose="02020603050405020304" charset="0"/>
                <a:cs typeface="Times New Roman" panose="02020603050405020304" charset="0"/>
                <a:sym typeface="+mn-ea"/>
              </a:rPr>
              <a:t>&gt;#404040&lt;/h1&gt;</a:t>
            </a:r>
            <a:endParaRPr lang="en-US" sz="2400">
              <a:solidFill>
                <a:srgbClr val="C00000"/>
              </a:solidFill>
              <a:latin typeface="Times New Roman" panose="02020603050405020304" charset="0"/>
              <a:cs typeface="Times New Roman" panose="02020603050405020304" charset="0"/>
            </a:endParaRPr>
          </a:p>
          <a:p>
            <a:pPr lvl="0" algn="just"/>
            <a:r>
              <a:rPr lang="en-US" sz="2400" b="1">
                <a:latin typeface="Times New Roman" panose="02020603050405020304" charset="0"/>
                <a:cs typeface="Times New Roman" panose="02020603050405020304" charset="0"/>
              </a:rPr>
              <a:t>e.g.</a:t>
            </a:r>
            <a:endParaRPr lang="en-US" sz="2400" b="1">
              <a:latin typeface="Times New Roman" panose="02020603050405020304" charset="0"/>
              <a:cs typeface="Times New Roman" panose="02020603050405020304" charset="0"/>
            </a:endParaRPr>
          </a:p>
          <a:p>
            <a:pPr lvl="0" algn="just"/>
            <a:r>
              <a:rPr lang="en-US" sz="2400">
                <a:latin typeface="Times New Roman" panose="02020603050405020304" charset="0"/>
                <a:cs typeface="Times New Roman" panose="02020603050405020304" charset="0"/>
              </a:rPr>
              <a:t>#f f f;  OR #f f f f f f;</a:t>
            </a:r>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a:p>
            <a:pPr lvl="0" algn="just"/>
            <a:r>
              <a:rPr lang="en-US" sz="2400" b="1">
                <a:latin typeface="Times New Roman" panose="02020603050405020304" charset="0"/>
                <a:cs typeface="Times New Roman" panose="02020603050405020304" charset="0"/>
              </a:rPr>
              <a:t>and with opacity</a:t>
            </a:r>
            <a:endParaRPr lang="en-US" sz="2400" b="1">
              <a:latin typeface="Times New Roman" panose="02020603050405020304" charset="0"/>
              <a:cs typeface="Times New Roman" panose="02020603050405020304" charset="0"/>
            </a:endParaRPr>
          </a:p>
          <a:p>
            <a:pPr lvl="0" algn="just"/>
            <a:r>
              <a:rPr lang="en-US" sz="2400">
                <a:latin typeface="Times New Roman" panose="02020603050405020304" charset="0"/>
                <a:cs typeface="Times New Roman" panose="02020603050405020304" charset="0"/>
              </a:rPr>
              <a:t>#f f f f f f 80;</a:t>
            </a:r>
            <a:endParaRPr 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0"/>
      <p:bldP spid="5" grpId="1"/>
      <p:bldP spid="8" grpId="0" bldLvl="0"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solidFill>
                <a:latin typeface="Times New Roman" panose="02020603050405020304" charset="0"/>
                <a:cs typeface="Times New Roman" panose="02020603050405020304" charset="0"/>
                <a:sym typeface="+mn-ea"/>
              </a:rPr>
              <a:t>Background</a:t>
            </a:r>
            <a:endParaRPr lang="en-US" altLang="zh-CN" sz="3200" b="1">
              <a:solidFill>
                <a:schemeClr val="tx1"/>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8" name="Text Box 7"/>
          <p:cNvSpPr txBox="1"/>
          <p:nvPr/>
        </p:nvSpPr>
        <p:spPr>
          <a:xfrm>
            <a:off x="434975" y="700405"/>
            <a:ext cx="6611620" cy="5631180"/>
          </a:xfrm>
          <a:prstGeom prst="rect">
            <a:avLst/>
          </a:prstGeom>
          <a:solidFill>
            <a:schemeClr val="accent2">
              <a:lumMod val="20000"/>
              <a:lumOff val="80000"/>
            </a:schemeClr>
          </a:solidFill>
        </p:spPr>
        <p:txBody>
          <a:bodyPr wrap="square" rtlCol="0">
            <a:spAutoFit/>
          </a:bodyPr>
          <a:p>
            <a:pPr algn="just"/>
            <a:r>
              <a:rPr lang="en-US" sz="2400">
                <a:latin typeface="Times New Roman" panose="02020603050405020304" charset="0"/>
                <a:cs typeface="Times New Roman" panose="02020603050405020304" charset="0"/>
              </a:rPr>
              <a:t>The CSS background properties are used to add background effects for elements.</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you will learn about the following CSS background properties:</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lnSpc>
                <a:spcPct val="150000"/>
              </a:lnSpc>
            </a:pPr>
            <a:r>
              <a:rPr lang="en-US" sz="2000">
                <a:latin typeface="Times New Roman" panose="02020603050405020304" charset="0"/>
                <a:cs typeface="Times New Roman" panose="02020603050405020304" charset="0"/>
              </a:rPr>
              <a:t>background-color: </a:t>
            </a:r>
            <a:r>
              <a:rPr lang="en-US" sz="2000">
                <a:solidFill>
                  <a:srgbClr val="FF0000"/>
                </a:solidFill>
                <a:latin typeface="Times New Roman" panose="02020603050405020304" charset="0"/>
                <a:cs typeface="Times New Roman" panose="02020603050405020304" charset="0"/>
              </a:rPr>
              <a:t>red;</a:t>
            </a:r>
            <a:endParaRPr lang="en-US" sz="2000">
              <a:solidFill>
                <a:srgbClr val="FF0000"/>
              </a:solidFill>
              <a:latin typeface="Times New Roman" panose="02020603050405020304" charset="0"/>
              <a:cs typeface="Times New Roman" panose="02020603050405020304" charset="0"/>
            </a:endParaRPr>
          </a:p>
          <a:p>
            <a:pPr algn="just">
              <a:lnSpc>
                <a:spcPct val="150000"/>
              </a:lnSpc>
            </a:pPr>
            <a:r>
              <a:rPr lang="en-US" sz="2000">
                <a:solidFill>
                  <a:schemeClr val="tx1"/>
                </a:solidFill>
                <a:latin typeface="Times New Roman" panose="02020603050405020304" charset="0"/>
                <a:cs typeface="Times New Roman" panose="02020603050405020304" charset="0"/>
              </a:rPr>
              <a:t>background-size: </a:t>
            </a:r>
            <a:r>
              <a:rPr lang="en-US" sz="2000">
                <a:solidFill>
                  <a:srgbClr val="FF0000"/>
                </a:solidFill>
                <a:latin typeface="Times New Roman" panose="02020603050405020304" charset="0"/>
                <a:cs typeface="Times New Roman" panose="02020603050405020304" charset="0"/>
              </a:rPr>
              <a:t>100px 80px / contain/ cover;</a:t>
            </a:r>
            <a:endParaRPr lang="en-US" sz="2000">
              <a:solidFill>
                <a:srgbClr val="FF0000"/>
              </a:solidFill>
              <a:latin typeface="Times New Roman" panose="02020603050405020304" charset="0"/>
              <a:cs typeface="Times New Roman" panose="02020603050405020304" charset="0"/>
            </a:endParaRPr>
          </a:p>
          <a:p>
            <a:pPr algn="just">
              <a:lnSpc>
                <a:spcPct val="150000"/>
              </a:lnSpc>
            </a:pPr>
            <a:r>
              <a:rPr lang="en-US" sz="2000">
                <a:latin typeface="Times New Roman" panose="02020603050405020304" charset="0"/>
                <a:cs typeface="Times New Roman" panose="02020603050405020304" charset="0"/>
              </a:rPr>
              <a:t>background-image: </a:t>
            </a:r>
            <a:r>
              <a:rPr lang="en-US" sz="2000">
                <a:solidFill>
                  <a:srgbClr val="FF0000"/>
                </a:solidFill>
                <a:latin typeface="Times New Roman" panose="02020603050405020304" charset="0"/>
                <a:cs typeface="Times New Roman" panose="02020603050405020304" charset="0"/>
                <a:sym typeface="+mn-ea"/>
              </a:rPr>
              <a:t>url("bgdesert.jpg");</a:t>
            </a:r>
            <a:endParaRPr lang="en-US" sz="2000">
              <a:solidFill>
                <a:srgbClr val="FF0000"/>
              </a:solidFill>
              <a:latin typeface="Times New Roman" panose="02020603050405020304" charset="0"/>
              <a:cs typeface="Times New Roman" panose="02020603050405020304" charset="0"/>
            </a:endParaRPr>
          </a:p>
          <a:p>
            <a:pPr algn="just">
              <a:lnSpc>
                <a:spcPct val="150000"/>
              </a:lnSpc>
            </a:pPr>
            <a:r>
              <a:rPr lang="en-US" sz="2000">
                <a:latin typeface="Times New Roman" panose="02020603050405020304" charset="0"/>
                <a:cs typeface="Times New Roman" panose="02020603050405020304" charset="0"/>
              </a:rPr>
              <a:t>background-repeat: </a:t>
            </a:r>
            <a:r>
              <a:rPr lang="en-US" sz="2000">
                <a:solidFill>
                  <a:srgbClr val="FF0000"/>
                </a:solidFill>
                <a:latin typeface="Times New Roman" panose="02020603050405020304" charset="0"/>
                <a:cs typeface="Times New Roman" panose="02020603050405020304" charset="0"/>
              </a:rPr>
              <a:t>repeat-x/ </a:t>
            </a:r>
            <a:r>
              <a:rPr lang="en-US" sz="2000">
                <a:solidFill>
                  <a:srgbClr val="FF0000"/>
                </a:solidFill>
                <a:latin typeface="Times New Roman" panose="02020603050405020304" charset="0"/>
                <a:cs typeface="Times New Roman" panose="02020603050405020304" charset="0"/>
                <a:sym typeface="+mn-ea"/>
              </a:rPr>
              <a:t>repeat-</a:t>
            </a:r>
            <a:r>
              <a:rPr lang="en-US" sz="2000">
                <a:solidFill>
                  <a:srgbClr val="FF0000"/>
                </a:solidFill>
                <a:latin typeface="Times New Roman" panose="02020603050405020304" charset="0"/>
                <a:cs typeface="Times New Roman" panose="02020603050405020304" charset="0"/>
              </a:rPr>
              <a:t>y/no-repeat;</a:t>
            </a:r>
            <a:endParaRPr lang="en-US" sz="2000">
              <a:latin typeface="Times New Roman" panose="02020603050405020304" charset="0"/>
              <a:cs typeface="Times New Roman" panose="02020603050405020304" charset="0"/>
            </a:endParaRPr>
          </a:p>
          <a:p>
            <a:pPr algn="just">
              <a:lnSpc>
                <a:spcPct val="150000"/>
              </a:lnSpc>
            </a:pPr>
            <a:r>
              <a:rPr lang="en-US" sz="2000">
                <a:latin typeface="Times New Roman" panose="02020603050405020304" charset="0"/>
                <a:cs typeface="Times New Roman" panose="02020603050405020304" charset="0"/>
              </a:rPr>
              <a:t>background-attachment: </a:t>
            </a:r>
            <a:r>
              <a:rPr lang="en-US" sz="2000">
                <a:solidFill>
                  <a:srgbClr val="FF0000"/>
                </a:solidFill>
                <a:latin typeface="Times New Roman" panose="02020603050405020304" charset="0"/>
                <a:cs typeface="Times New Roman" panose="02020603050405020304" charset="0"/>
              </a:rPr>
              <a:t>fixed/ scroll;</a:t>
            </a:r>
            <a:endParaRPr lang="en-US" sz="2000">
              <a:latin typeface="Times New Roman" panose="02020603050405020304" charset="0"/>
              <a:cs typeface="Times New Roman" panose="02020603050405020304" charset="0"/>
            </a:endParaRPr>
          </a:p>
          <a:p>
            <a:pPr algn="just">
              <a:lnSpc>
                <a:spcPct val="150000"/>
              </a:lnSpc>
            </a:pPr>
            <a:r>
              <a:rPr lang="en-US" sz="2000">
                <a:latin typeface="Times New Roman" panose="02020603050405020304" charset="0"/>
                <a:cs typeface="Times New Roman" panose="02020603050405020304" charset="0"/>
              </a:rPr>
              <a:t>background-position: </a:t>
            </a:r>
            <a:r>
              <a:rPr lang="en-US" sz="2000">
                <a:solidFill>
                  <a:srgbClr val="FF0000"/>
                </a:solidFill>
                <a:latin typeface="Times New Roman" panose="02020603050405020304" charset="0"/>
                <a:cs typeface="Times New Roman" panose="02020603050405020304" charset="0"/>
              </a:rPr>
              <a:t>right top;</a:t>
            </a:r>
            <a:endParaRPr lang="en-US" sz="2000">
              <a:solidFill>
                <a:srgbClr val="FF0000"/>
              </a:solidFill>
              <a:latin typeface="Times New Roman" panose="02020603050405020304" charset="0"/>
              <a:cs typeface="Times New Roman" panose="02020603050405020304" charset="0"/>
            </a:endParaRPr>
          </a:p>
          <a:p>
            <a:pPr algn="just">
              <a:lnSpc>
                <a:spcPct val="150000"/>
              </a:lnSpc>
            </a:pPr>
            <a:r>
              <a:rPr lang="en-US" sz="2000">
                <a:latin typeface="Times New Roman" panose="02020603050405020304" charset="0"/>
                <a:cs typeface="Times New Roman" panose="02020603050405020304" charset="0"/>
              </a:rPr>
              <a:t>background (shorthand property)</a:t>
            </a:r>
            <a:endParaRPr lang="en-US" sz="2000">
              <a:latin typeface="Times New Roman" panose="02020603050405020304" charset="0"/>
              <a:cs typeface="Times New Roman" panose="02020603050405020304" charset="0"/>
            </a:endParaRPr>
          </a:p>
          <a:p>
            <a:pPr algn="just">
              <a:lnSpc>
                <a:spcPct val="150000"/>
              </a:lnSpc>
            </a:pPr>
            <a:r>
              <a:rPr lang="en-US" sz="2000">
                <a:latin typeface="Times New Roman" panose="02020603050405020304" charset="0"/>
                <a:cs typeface="Times New Roman" panose="02020603050405020304" charset="0"/>
              </a:rPr>
              <a:t> background: </a:t>
            </a:r>
            <a:r>
              <a:rPr lang="en-US" sz="2000">
                <a:solidFill>
                  <a:srgbClr val="FF0000"/>
                </a:solidFill>
                <a:latin typeface="Times New Roman" panose="02020603050405020304" charset="0"/>
                <a:cs typeface="Times New Roman" panose="02020603050405020304" charset="0"/>
              </a:rPr>
              <a:t>#ffffff url("img_tree.png") no-repeat right top;</a:t>
            </a:r>
            <a:endParaRPr lang="en-US" sz="2000">
              <a:solidFill>
                <a:srgbClr val="FF0000"/>
              </a:solidFill>
              <a:latin typeface="Times New Roman" panose="02020603050405020304" charset="0"/>
              <a:cs typeface="Times New Roman" panose="02020603050405020304" charset="0"/>
            </a:endParaRPr>
          </a:p>
        </p:txBody>
      </p:sp>
      <p:sp>
        <p:nvSpPr>
          <p:cNvPr id="5" name="Text Box 4"/>
          <p:cNvSpPr txBox="1"/>
          <p:nvPr/>
        </p:nvSpPr>
        <p:spPr>
          <a:xfrm>
            <a:off x="7363460" y="614680"/>
            <a:ext cx="331279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Button</a:t>
            </a:r>
            <a:endParaRPr lang="en-US" sz="2400" b="1">
              <a:latin typeface="Times New Roman" panose="02020603050405020304" charset="0"/>
              <a:cs typeface="Times New Roman" panose="02020603050405020304" charset="0"/>
            </a:endParaRPr>
          </a:p>
        </p:txBody>
      </p:sp>
      <p:sp>
        <p:nvSpPr>
          <p:cNvPr id="9" name="Text Box 8"/>
          <p:cNvSpPr txBox="1"/>
          <p:nvPr/>
        </p:nvSpPr>
        <p:spPr>
          <a:xfrm>
            <a:off x="7468870" y="1056005"/>
            <a:ext cx="4297680" cy="383540"/>
          </a:xfrm>
          <a:prstGeom prst="rect">
            <a:avLst/>
          </a:prstGeom>
          <a:noFill/>
        </p:spPr>
        <p:txBody>
          <a:bodyPr wrap="square" rtlCol="0">
            <a:spAutoFit/>
          </a:bodyPr>
          <a:p>
            <a:pPr algn="l"/>
            <a:r>
              <a:rPr lang="en-US" sz="1900"/>
              <a:t>&lt;button class="button"&gt;Green&lt;/button&gt;</a:t>
            </a:r>
            <a:endParaRPr lang="en-US" sz="1900"/>
          </a:p>
        </p:txBody>
      </p:sp>
      <p:sp>
        <p:nvSpPr>
          <p:cNvPr id="11" name="Text Box 10"/>
          <p:cNvSpPr txBox="1"/>
          <p:nvPr/>
        </p:nvSpPr>
        <p:spPr>
          <a:xfrm>
            <a:off x="7525385" y="1492885"/>
            <a:ext cx="4356100" cy="4909820"/>
          </a:xfrm>
          <a:prstGeom prst="rect">
            <a:avLst/>
          </a:prstGeom>
          <a:solidFill>
            <a:schemeClr val="accent5">
              <a:lumMod val="20000"/>
              <a:lumOff val="80000"/>
            </a:schemeClr>
          </a:solidFill>
        </p:spPr>
        <p:txBody>
          <a:bodyPr wrap="square" rtlCol="0">
            <a:spAutoFit/>
          </a:bodyPr>
          <a:p>
            <a:pPr algn="l">
              <a:lnSpc>
                <a:spcPct val="110000"/>
              </a:lnSpc>
            </a:pPr>
            <a:r>
              <a:rPr lang="en-US" sz="1900"/>
              <a:t>.button {</a:t>
            </a:r>
            <a:endParaRPr lang="en-US" sz="1900"/>
          </a:p>
          <a:p>
            <a:pPr algn="l">
              <a:lnSpc>
                <a:spcPct val="110000"/>
              </a:lnSpc>
            </a:pPr>
            <a:r>
              <a:rPr lang="en-US" sz="1900"/>
              <a:t>  background-color: #4CAF50; </a:t>
            </a:r>
            <a:endParaRPr lang="en-US" sz="1900"/>
          </a:p>
          <a:p>
            <a:pPr algn="l">
              <a:lnSpc>
                <a:spcPct val="110000"/>
              </a:lnSpc>
            </a:pPr>
            <a:r>
              <a:rPr lang="en-US" sz="1900"/>
              <a:t>  border: none;</a:t>
            </a:r>
            <a:endParaRPr lang="en-US" sz="1900"/>
          </a:p>
          <a:p>
            <a:pPr algn="l">
              <a:lnSpc>
                <a:spcPct val="110000"/>
              </a:lnSpc>
            </a:pPr>
            <a:r>
              <a:rPr lang="en-US" sz="1900"/>
              <a:t>  color: white;</a:t>
            </a:r>
            <a:endParaRPr lang="en-US" sz="1900"/>
          </a:p>
          <a:p>
            <a:pPr algn="l">
              <a:lnSpc>
                <a:spcPct val="110000"/>
              </a:lnSpc>
            </a:pPr>
            <a:r>
              <a:rPr lang="en-US" sz="1900"/>
              <a:t>  padding: 15px 32px;</a:t>
            </a:r>
            <a:endParaRPr lang="en-US" sz="1900"/>
          </a:p>
          <a:p>
            <a:pPr algn="l">
              <a:lnSpc>
                <a:spcPct val="110000"/>
              </a:lnSpc>
            </a:pPr>
            <a:r>
              <a:rPr lang="en-US" sz="1900"/>
              <a:t>  text-align: center;</a:t>
            </a:r>
            <a:endParaRPr lang="en-US" sz="1900"/>
          </a:p>
          <a:p>
            <a:pPr algn="l">
              <a:lnSpc>
                <a:spcPct val="110000"/>
              </a:lnSpc>
            </a:pPr>
            <a:r>
              <a:rPr lang="en-US" sz="1900"/>
              <a:t>  text-decoration: none;</a:t>
            </a:r>
            <a:endParaRPr lang="en-US" sz="1900"/>
          </a:p>
          <a:p>
            <a:pPr algn="l">
              <a:lnSpc>
                <a:spcPct val="110000"/>
              </a:lnSpc>
            </a:pPr>
            <a:r>
              <a:rPr lang="en-US" sz="1900"/>
              <a:t>  display: inline-block;</a:t>
            </a:r>
            <a:endParaRPr lang="en-US" sz="1900"/>
          </a:p>
          <a:p>
            <a:pPr algn="l">
              <a:lnSpc>
                <a:spcPct val="110000"/>
              </a:lnSpc>
            </a:pPr>
            <a:r>
              <a:rPr lang="en-US" sz="1900"/>
              <a:t>  font-size: 16px;</a:t>
            </a:r>
            <a:endParaRPr lang="en-US" sz="1900"/>
          </a:p>
          <a:p>
            <a:pPr algn="l">
              <a:lnSpc>
                <a:spcPct val="110000"/>
              </a:lnSpc>
            </a:pPr>
            <a:r>
              <a:rPr lang="en-US" sz="1900"/>
              <a:t>  margin: 4px 2px;</a:t>
            </a:r>
            <a:endParaRPr lang="en-US" sz="1900"/>
          </a:p>
          <a:p>
            <a:pPr algn="l">
              <a:lnSpc>
                <a:spcPct val="110000"/>
              </a:lnSpc>
            </a:pPr>
            <a:r>
              <a:rPr lang="en-US" sz="1900"/>
              <a:t>  cursor: pointer;</a:t>
            </a:r>
            <a:endParaRPr lang="en-US" sz="1900"/>
          </a:p>
          <a:p>
            <a:pPr algn="l">
              <a:lnSpc>
                <a:spcPct val="110000"/>
              </a:lnSpc>
            </a:pPr>
            <a:r>
              <a:rPr lang="en-US" sz="1900"/>
              <a:t>  border-radius: 2px;</a:t>
            </a:r>
            <a:endParaRPr lang="en-US" sz="1900"/>
          </a:p>
          <a:p>
            <a:pPr algn="l">
              <a:lnSpc>
                <a:spcPct val="110000"/>
              </a:lnSpc>
            </a:pPr>
            <a:r>
              <a:rPr lang="en-US" sz="1900"/>
              <a:t>box-shadow: 0 8px 16px 0 rgba(0,0,0,0.2), 0 6px 20px 0 rgba(0,0,0,0.19);</a:t>
            </a:r>
            <a:endParaRPr lang="en-US" sz="1900"/>
          </a:p>
          <a:p>
            <a:pPr algn="l">
              <a:lnSpc>
                <a:spcPct val="110000"/>
              </a:lnSpc>
            </a:pPr>
            <a:r>
              <a:rPr lang="en-US" sz="1900"/>
              <a:t>}</a:t>
            </a:r>
            <a:endParaRPr lang="en-US"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arn(inVertical)">
                                      <p:cBhvr>
                                        <p:cTn id="11" dur="500"/>
                                        <p:tgtEl>
                                          <p:spTgt spid="8">
                                            <p:txEl>
                                              <p:pRg st="0" end="0"/>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barn(inVertical)">
                                      <p:cBhvr>
                                        <p:cTn id="15" dur="500"/>
                                        <p:tgtEl>
                                          <p:spTgt spid="8">
                                            <p:txEl>
                                              <p:pRg st="1" end="1"/>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arn(inVertical)">
                                      <p:cBhvr>
                                        <p:cTn id="19" dur="500"/>
                                        <p:tgtEl>
                                          <p:spTgt spid="8">
                                            <p:txEl>
                                              <p:pRg st="3" end="3"/>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arn(inVertical)">
                                      <p:cBhvr>
                                        <p:cTn id="23" dur="500"/>
                                        <p:tgtEl>
                                          <p:spTgt spid="8">
                                            <p:txEl>
                                              <p:pRg st="4" end="4"/>
                                            </p:txEl>
                                          </p:spTgt>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arn(inVertical)">
                                      <p:cBhvr>
                                        <p:cTn id="27" dur="500"/>
                                        <p:tgtEl>
                                          <p:spTgt spid="8">
                                            <p:txEl>
                                              <p:pRg st="5" end="5"/>
                                            </p:txEl>
                                          </p:spTgt>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arn(inVertical)">
                                      <p:cBhvr>
                                        <p:cTn id="31" dur="500"/>
                                        <p:tgtEl>
                                          <p:spTgt spid="8">
                                            <p:txEl>
                                              <p:pRg st="6" end="6"/>
                                            </p:txEl>
                                          </p:spTgt>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barn(inVertical)">
                                      <p:cBhvr>
                                        <p:cTn id="35" dur="500"/>
                                        <p:tgtEl>
                                          <p:spTgt spid="8">
                                            <p:txEl>
                                              <p:pRg st="7" end="7"/>
                                            </p:txEl>
                                          </p:spTgt>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Effect transition="in" filter="barn(inVertical)">
                                      <p:cBhvr>
                                        <p:cTn id="39" dur="500"/>
                                        <p:tgtEl>
                                          <p:spTgt spid="8">
                                            <p:txEl>
                                              <p:pRg st="8" end="8"/>
                                            </p:txEl>
                                          </p:spTgt>
                                        </p:tgtEl>
                                      </p:cBhvr>
                                    </p:animEffect>
                                  </p:childTnLst>
                                </p:cTn>
                              </p:par>
                            </p:childTnLst>
                          </p:cTn>
                        </p:par>
                        <p:par>
                          <p:cTn id="40" fill="hold">
                            <p:stCondLst>
                              <p:cond delay="4500"/>
                            </p:stCondLst>
                            <p:childTnLst>
                              <p:par>
                                <p:cTn id="41" presetID="16" presetClass="entr" presetSubtype="21" fill="hold" nodeType="after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Effect transition="in" filter="barn(inVertical)">
                                      <p:cBhvr>
                                        <p:cTn id="43" dur="500"/>
                                        <p:tgtEl>
                                          <p:spTgt spid="8">
                                            <p:txEl>
                                              <p:pRg st="9" end="9"/>
                                            </p:txEl>
                                          </p:spTgt>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animEffect transition="in" filter="barn(inVertical)">
                                      <p:cBhvr>
                                        <p:cTn id="4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3"/>
          <p:cNvPicPr>
            <a:picLocks noChangeAspect="1"/>
          </p:cNvPicPr>
          <p:nvPr>
            <p:ph idx="1"/>
          </p:nvPr>
        </p:nvPicPr>
        <p:blipFill rotWithShape="1">
          <a:blip r:embed="rId1" cstate="print">
            <a:extLst>
              <a:ext uri="{28A0092B-C50C-407E-A947-70E740481C1C}">
                <a14:useLocalDpi xmlns:a14="http://schemas.microsoft.com/office/drawing/2010/main" val="0"/>
              </a:ext>
            </a:extLst>
          </a:blip>
          <a:srcRect t="1113" r="1397" b="6686"/>
          <a:stretch>
            <a:fillRect/>
          </a:stretch>
        </p:blipFill>
        <p:spPr>
          <a:xfrm>
            <a:off x="591820" y="665480"/>
            <a:ext cx="10745470" cy="5506085"/>
          </a:xfrm>
          <a:prstGeom prst="rect">
            <a:avLst/>
          </a:prstGeom>
        </p:spPr>
      </p:pic>
      <p:sp>
        <p:nvSpPr>
          <p:cNvPr id="2" name="Slide Number Placeholder 1"/>
          <p:cNvSpPr>
            <a:spLocks noGrp="1"/>
          </p:cNvSpPr>
          <p:nvPr>
            <p:ph type="sldNum" sz="quarter" idx="12"/>
          </p:nvPr>
        </p:nvSpPr>
        <p:spPr/>
        <p:txBody>
          <a:bodyPr/>
          <a:p>
            <a:fld id="{565CE74E-AB26-4998-AD42-012C4C1AD076}" type="slidenum">
              <a:rPr lang="zh-CN" altLang="en-US" smtClean="0">
                <a:latin typeface="Times New Roman" panose="02020603050405020304" charset="0"/>
                <a:cs typeface="Times New Roman" panose="02020603050405020304" charset="0"/>
              </a:rPr>
            </a:fld>
            <a:endParaRPr lang="zh-CN" altLang="en-US" smtClean="0">
              <a:latin typeface="Times New Roman" panose="02020603050405020304" charset="0"/>
              <a:cs typeface="Times New Roman" panose="02020603050405020304" charset="0"/>
            </a:endParaRPr>
          </a:p>
        </p:txBody>
      </p:sp>
      <p:sp>
        <p:nvSpPr>
          <p:cNvPr id="4" name="Footer Placeholder 3"/>
          <p:cNvSpPr>
            <a:spLocks noGrp="1"/>
          </p:cNvSpPr>
          <p:nvPr>
            <p:ph type="ftr" sz="quarter" idx="11"/>
          </p:nvPr>
        </p:nvSpPr>
        <p:spPr/>
        <p:txBody>
          <a:bodyPr/>
          <a:p>
            <a:r>
              <a:rPr lang="zh-CN" altLang="en-US">
                <a:latin typeface="Times New Roman" panose="02020603050405020304" charset="0"/>
                <a:cs typeface="Times New Roman" panose="02020603050405020304" charset="0"/>
              </a:rPr>
              <a:t>Made by Dammar Khadayat | Web Developer</a:t>
            </a:r>
            <a:endParaRPr lang="zh-CN" altLang="en-US">
              <a:latin typeface="Times New Roman" panose="02020603050405020304" charset="0"/>
              <a:cs typeface="Times New Roman" panose="02020603050405020304" charset="0"/>
            </a:endParaRPr>
          </a:p>
        </p:txBody>
      </p:sp>
      <p:grpSp>
        <p:nvGrpSpPr>
          <p:cNvPr id="3" name="Group 2"/>
          <p:cNvGrpSpPr/>
          <p:nvPr/>
        </p:nvGrpSpPr>
        <p:grpSpPr>
          <a:xfrm>
            <a:off x="591820" y="665480"/>
            <a:ext cx="10745470" cy="5505450"/>
            <a:chOff x="932" y="1048"/>
            <a:chExt cx="16922" cy="8670"/>
          </a:xfrm>
        </p:grpSpPr>
        <p:sp>
          <p:nvSpPr>
            <p:cNvPr id="7" name="Text Box 6"/>
            <p:cNvSpPr txBox="1"/>
            <p:nvPr/>
          </p:nvSpPr>
          <p:spPr>
            <a:xfrm>
              <a:off x="6077" y="4172"/>
              <a:ext cx="3329" cy="1307"/>
            </a:xfrm>
            <a:prstGeom prst="rect">
              <a:avLst/>
            </a:prstGeom>
            <a:noFill/>
          </p:spPr>
          <p:txBody>
            <a:bodyPr wrap="square" rtlCol="0">
              <a:spAutoFit/>
            </a:bodyPr>
            <a:p>
              <a:r>
                <a:rPr lang="en-US" sz="2400" b="1">
                  <a:latin typeface="Times New Roman" panose="02020603050405020304" charset="0"/>
                  <a:cs typeface="Times New Roman" panose="02020603050405020304" charset="0"/>
                </a:rPr>
                <a:t>Assignment 2: </a:t>
              </a:r>
              <a:endParaRPr lang="en-US" sz="24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p:txBody>
        </p:sp>
        <p:sp>
          <p:nvSpPr>
            <p:cNvPr id="25" name="Text Box 24"/>
            <p:cNvSpPr txBox="1"/>
            <p:nvPr/>
          </p:nvSpPr>
          <p:spPr>
            <a:xfrm rot="20700000">
              <a:off x="10041" y="2442"/>
              <a:ext cx="5898" cy="4215"/>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sym typeface="+mn-ea"/>
                </a:rPr>
                <a:t>1. Desing a simple web page using different types of css style.</a:t>
              </a:r>
              <a:endParaRPr lang="en-US" sz="2400">
                <a:latin typeface="Times New Roman" panose="02020603050405020304" charset="0"/>
                <a:cs typeface="Times New Roman" panose="02020603050405020304" charset="0"/>
                <a:sym typeface="+mn-ea"/>
              </a:endParaRPr>
            </a:p>
            <a:p>
              <a:pPr algn="l"/>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sym typeface="+mn-ea"/>
                </a:rPr>
                <a:t>2. Ues of different types of color methods with examples.</a:t>
              </a:r>
              <a:endParaRPr lang="en-US" sz="2400">
                <a:latin typeface="Times New Roman" panose="02020603050405020304" charset="0"/>
                <a:cs typeface="Times New Roman" panose="02020603050405020304" charset="0"/>
                <a:sym typeface="+mn-ea"/>
              </a:endParaRPr>
            </a:p>
          </p:txBody>
        </p:sp>
      </p:grpSp>
      <p:pic>
        <p:nvPicPr>
          <p:cNvPr id="26" name="Content Placeholder 27" descr="xdezo_academy"/>
          <p:cNvPicPr>
            <a:picLocks noChangeAspect="1"/>
          </p:cNvPicPr>
          <p:nvPr/>
        </p:nvPicPr>
        <p:blipFill>
          <a:blip r:embed="rId2"/>
          <a:stretch>
            <a:fillRect/>
          </a:stretch>
        </p:blipFill>
        <p:spPr>
          <a:xfrm>
            <a:off x="10885170" y="-105410"/>
            <a:ext cx="1181100" cy="1181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144145"/>
            <a:ext cx="10358755" cy="583565"/>
          </a:xfrm>
          <a:prstGeom prst="rect">
            <a:avLst/>
          </a:prstGeom>
        </p:spPr>
        <p:txBody>
          <a:bodyPr wrap="square">
            <a:spAutoFit/>
          </a:bodyPr>
          <a:lstStyle/>
          <a:p>
            <a:pPr algn="l"/>
            <a:r>
              <a:rPr lang="en-US" altLang="zh-CN" sz="3200" b="1">
                <a:solidFill>
                  <a:schemeClr val="tx1">
                    <a:lumMod val="65000"/>
                    <a:lumOff val="35000"/>
                  </a:schemeClr>
                </a:solidFill>
                <a:latin typeface="Times New Roman" panose="02020603050405020304" charset="0"/>
                <a:cs typeface="Times New Roman" panose="02020603050405020304" charset="0"/>
              </a:rPr>
              <a:t>Gradient Color</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5" name="Text Box 4"/>
          <p:cNvSpPr txBox="1"/>
          <p:nvPr/>
        </p:nvSpPr>
        <p:spPr>
          <a:xfrm>
            <a:off x="558800" y="954405"/>
            <a:ext cx="5052695" cy="1938020"/>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CSS gradients let you display smooth transitions between two or more specified colors.</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CSS defines three types of gradients:</a:t>
            </a:r>
            <a:endParaRPr lang="en-US" sz="2400">
              <a:latin typeface="Times New Roman" panose="02020603050405020304" charset="0"/>
              <a:cs typeface="Times New Roman" panose="02020603050405020304" charset="0"/>
            </a:endParaRPr>
          </a:p>
        </p:txBody>
      </p:sp>
      <p:pic>
        <p:nvPicPr>
          <p:cNvPr id="7" name="Picture 6" descr="Screenshot 2023-01-07 132731"/>
          <p:cNvPicPr>
            <a:picLocks noChangeAspect="1"/>
          </p:cNvPicPr>
          <p:nvPr/>
        </p:nvPicPr>
        <p:blipFill>
          <a:blip r:embed="rId2"/>
          <a:stretch>
            <a:fillRect/>
          </a:stretch>
        </p:blipFill>
        <p:spPr>
          <a:xfrm>
            <a:off x="6238240" y="4422140"/>
            <a:ext cx="2102485" cy="1794510"/>
          </a:xfrm>
          <a:prstGeom prst="rect">
            <a:avLst/>
          </a:prstGeom>
        </p:spPr>
      </p:pic>
      <p:pic>
        <p:nvPicPr>
          <p:cNvPr id="10" name="Picture 9" descr="Screenshot 2023-01-07 133240"/>
          <p:cNvPicPr>
            <a:picLocks noChangeAspect="1"/>
          </p:cNvPicPr>
          <p:nvPr/>
        </p:nvPicPr>
        <p:blipFill>
          <a:blip r:embed="rId3"/>
          <a:stretch>
            <a:fillRect/>
          </a:stretch>
        </p:blipFill>
        <p:spPr>
          <a:xfrm>
            <a:off x="6238240" y="954405"/>
            <a:ext cx="3708400" cy="1432560"/>
          </a:xfrm>
          <a:prstGeom prst="rect">
            <a:avLst/>
          </a:prstGeom>
        </p:spPr>
      </p:pic>
      <p:pic>
        <p:nvPicPr>
          <p:cNvPr id="11" name="Picture 10" descr="Screenshot 2023-01-07 133324"/>
          <p:cNvPicPr>
            <a:picLocks noChangeAspect="1"/>
          </p:cNvPicPr>
          <p:nvPr/>
        </p:nvPicPr>
        <p:blipFill>
          <a:blip r:embed="rId4"/>
          <a:stretch>
            <a:fillRect/>
          </a:stretch>
        </p:blipFill>
        <p:spPr>
          <a:xfrm>
            <a:off x="7719060" y="2857500"/>
            <a:ext cx="3707765" cy="1424940"/>
          </a:xfrm>
          <a:prstGeom prst="rect">
            <a:avLst/>
          </a:prstGeom>
        </p:spPr>
      </p:pic>
      <p:sp>
        <p:nvSpPr>
          <p:cNvPr id="12" name="Text Box 11"/>
          <p:cNvSpPr txBox="1"/>
          <p:nvPr/>
        </p:nvSpPr>
        <p:spPr>
          <a:xfrm>
            <a:off x="638175" y="3119120"/>
            <a:ext cx="5146040" cy="829945"/>
          </a:xfrm>
          <a:prstGeom prst="rect">
            <a:avLst/>
          </a:prstGeom>
          <a:noFill/>
        </p:spPr>
        <p:txBody>
          <a:bodyPr wrap="square" rtlCol="0">
            <a:spAutoFit/>
          </a:bodyPr>
          <a:p>
            <a:pPr algn="just"/>
            <a:r>
              <a:rPr lang="en-US" sz="2400">
                <a:highlight>
                  <a:srgbClr val="FFFF00"/>
                </a:highlight>
                <a:latin typeface="Times New Roman" panose="02020603050405020304" charset="0"/>
                <a:cs typeface="Times New Roman" panose="02020603050405020304" charset="0"/>
                <a:sym typeface="+mn-ea"/>
              </a:rPr>
              <a:t>Linear Gradients</a:t>
            </a:r>
            <a:r>
              <a:rPr lang="en-US" sz="2400">
                <a:latin typeface="Times New Roman" panose="02020603050405020304" charset="0"/>
                <a:cs typeface="Times New Roman" panose="02020603050405020304" charset="0"/>
                <a:sym typeface="+mn-ea"/>
              </a:rPr>
              <a:t> (goes down/up/left/right/diagonally)</a:t>
            </a:r>
            <a:endParaRPr lang="en-US" sz="2400">
              <a:latin typeface="Times New Roman" panose="02020603050405020304" charset="0"/>
              <a:cs typeface="Times New Roman" panose="02020603050405020304" charset="0"/>
            </a:endParaRPr>
          </a:p>
        </p:txBody>
      </p:sp>
      <p:sp>
        <p:nvSpPr>
          <p:cNvPr id="13" name="Text Box 12"/>
          <p:cNvSpPr txBox="1"/>
          <p:nvPr/>
        </p:nvSpPr>
        <p:spPr>
          <a:xfrm>
            <a:off x="706120" y="4175760"/>
            <a:ext cx="5003165" cy="829945"/>
          </a:xfrm>
          <a:prstGeom prst="rect">
            <a:avLst/>
          </a:prstGeom>
          <a:noFill/>
        </p:spPr>
        <p:txBody>
          <a:bodyPr wrap="square" rtlCol="0">
            <a:spAutoFit/>
          </a:bodyPr>
          <a:p>
            <a:pPr algn="just"/>
            <a:r>
              <a:rPr lang="en-US" sz="2400">
                <a:highlight>
                  <a:srgbClr val="FFFF00"/>
                </a:highlight>
                <a:latin typeface="Times New Roman" panose="02020603050405020304" charset="0"/>
                <a:cs typeface="Times New Roman" panose="02020603050405020304" charset="0"/>
                <a:sym typeface="+mn-ea"/>
              </a:rPr>
              <a:t>Radial Gradients</a:t>
            </a:r>
            <a:r>
              <a:rPr lang="en-US" sz="2400">
                <a:latin typeface="Times New Roman" panose="02020603050405020304" charset="0"/>
                <a:cs typeface="Times New Roman" panose="02020603050405020304" charset="0"/>
                <a:sym typeface="+mn-ea"/>
              </a:rPr>
              <a:t> (defined by their center)</a:t>
            </a:r>
            <a:endParaRPr lang="en-US" sz="2400">
              <a:latin typeface="Times New Roman" panose="02020603050405020304" charset="0"/>
              <a:cs typeface="Times New Roman" panose="02020603050405020304" charset="0"/>
              <a:sym typeface="+mn-ea"/>
            </a:endParaRPr>
          </a:p>
        </p:txBody>
      </p:sp>
      <p:sp>
        <p:nvSpPr>
          <p:cNvPr id="14" name="Text Box 13"/>
          <p:cNvSpPr txBox="1"/>
          <p:nvPr/>
        </p:nvSpPr>
        <p:spPr>
          <a:xfrm>
            <a:off x="706120" y="5140325"/>
            <a:ext cx="5157470" cy="829945"/>
          </a:xfrm>
          <a:prstGeom prst="rect">
            <a:avLst/>
          </a:prstGeom>
          <a:noFill/>
        </p:spPr>
        <p:txBody>
          <a:bodyPr wrap="square" rtlCol="0" anchor="t">
            <a:spAutoFit/>
          </a:bodyPr>
          <a:p>
            <a:pPr algn="just"/>
            <a:r>
              <a:rPr lang="en-US" sz="2400">
                <a:highlight>
                  <a:srgbClr val="FFFF00"/>
                </a:highlight>
                <a:latin typeface="Times New Roman" panose="02020603050405020304" charset="0"/>
                <a:cs typeface="Times New Roman" panose="02020603050405020304" charset="0"/>
                <a:sym typeface="+mn-ea"/>
              </a:rPr>
              <a:t>Conic Gradients</a:t>
            </a:r>
            <a:r>
              <a:rPr lang="en-US" sz="2400">
                <a:latin typeface="Times New Roman" panose="02020603050405020304" charset="0"/>
                <a:cs typeface="Times New Roman" panose="02020603050405020304" charset="0"/>
                <a:sym typeface="+mn-ea"/>
              </a:rPr>
              <a:t> (rotated around a center point)</a:t>
            </a:r>
            <a:endParaRPr 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inVertic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144145"/>
            <a:ext cx="10358755" cy="583565"/>
          </a:xfrm>
          <a:prstGeom prst="rect">
            <a:avLst/>
          </a:prstGeom>
        </p:spPr>
        <p:txBody>
          <a:bodyPr wrap="square">
            <a:spAutoFit/>
          </a:bodyPr>
          <a:lstStyle/>
          <a:p>
            <a:pPr algn="l"/>
            <a:r>
              <a:rPr lang="en-US" altLang="zh-CN" sz="3200" b="1">
                <a:solidFill>
                  <a:schemeClr val="tx1">
                    <a:lumMod val="65000"/>
                    <a:lumOff val="35000"/>
                  </a:schemeClr>
                </a:solidFill>
                <a:latin typeface="Times New Roman" panose="02020603050405020304" charset="0"/>
                <a:cs typeface="Times New Roman" panose="02020603050405020304" charset="0"/>
              </a:rPr>
              <a:t>Gradient Color</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8" name="Text Box 7"/>
          <p:cNvSpPr txBox="1"/>
          <p:nvPr/>
        </p:nvSpPr>
        <p:spPr>
          <a:xfrm>
            <a:off x="457835" y="1268730"/>
            <a:ext cx="5558790" cy="3415030"/>
          </a:xfrm>
          <a:prstGeom prst="rect">
            <a:avLst/>
          </a:prstGeom>
          <a:solidFill>
            <a:schemeClr val="accent2">
              <a:lumMod val="20000"/>
              <a:lumOff val="80000"/>
            </a:schemeClr>
          </a:solidFill>
        </p:spPr>
        <p:txBody>
          <a:bodyPr wrap="square" rtlCol="0">
            <a:spAutoFit/>
          </a:bodyPr>
          <a:p>
            <a:pPr algn="just"/>
            <a:r>
              <a:rPr lang="en-US" sz="2400" b="1">
                <a:latin typeface="Times New Roman" panose="02020603050405020304" charset="0"/>
                <a:cs typeface="Times New Roman" panose="02020603050405020304" charset="0"/>
              </a:rPr>
              <a:t>Linear Gradient</a:t>
            </a:r>
            <a:endParaRPr lang="en-US" sz="2400" b="1">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background-image: </a:t>
            </a:r>
            <a:r>
              <a:rPr lang="en-US" sz="2400">
                <a:solidFill>
                  <a:srgbClr val="00B050"/>
                </a:solidFill>
                <a:latin typeface="Times New Roman" panose="02020603050405020304" charset="0"/>
                <a:cs typeface="Times New Roman" panose="02020603050405020304" charset="0"/>
              </a:rPr>
              <a:t>linear-gradient(red, yellow);</a:t>
            </a:r>
            <a:endParaRPr lang="en-US" sz="2400">
              <a:solidFill>
                <a:srgbClr val="00B050"/>
              </a:solidFill>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background-image: </a:t>
            </a:r>
            <a:r>
              <a:rPr lang="en-US" sz="2400">
                <a:solidFill>
                  <a:srgbClr val="00B050"/>
                </a:solidFill>
                <a:latin typeface="Times New Roman" panose="02020603050405020304" charset="0"/>
                <a:cs typeface="Times New Roman" panose="02020603050405020304" charset="0"/>
              </a:rPr>
              <a:t>linear-gradient(to right, red , yellow);</a:t>
            </a:r>
            <a:endParaRPr lang="en-US" sz="2400">
              <a:solidFill>
                <a:srgbClr val="00B050"/>
              </a:solidFill>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background-image: </a:t>
            </a:r>
            <a:r>
              <a:rPr lang="en-US" sz="2400">
                <a:solidFill>
                  <a:srgbClr val="00B050"/>
                </a:solidFill>
                <a:latin typeface="Times New Roman" panose="02020603050405020304" charset="0"/>
                <a:cs typeface="Times New Roman" panose="02020603050405020304" charset="0"/>
              </a:rPr>
              <a:t>linear-gradient(180deg, red, yellow);</a:t>
            </a:r>
            <a:endParaRPr lang="en-US" sz="2400">
              <a:solidFill>
                <a:srgbClr val="00B050"/>
              </a:solidFill>
              <a:latin typeface="Times New Roman" panose="02020603050405020304" charset="0"/>
              <a:cs typeface="Times New Roman" panose="02020603050405020304" charset="0"/>
            </a:endParaRPr>
          </a:p>
          <a:p>
            <a:pPr algn="just"/>
            <a:endParaRPr lang="en-US" sz="2400">
              <a:solidFill>
                <a:srgbClr val="00B050"/>
              </a:solidFill>
              <a:latin typeface="Times New Roman" panose="02020603050405020304" charset="0"/>
              <a:cs typeface="Times New Roman" panose="02020603050405020304" charset="0"/>
            </a:endParaRPr>
          </a:p>
        </p:txBody>
      </p:sp>
      <p:pic>
        <p:nvPicPr>
          <p:cNvPr id="4" name="Picture 3" descr="Screenshot 2023-01-07 133240"/>
          <p:cNvPicPr>
            <a:picLocks noChangeAspect="1"/>
          </p:cNvPicPr>
          <p:nvPr/>
        </p:nvPicPr>
        <p:blipFill>
          <a:blip r:embed="rId2"/>
          <a:stretch>
            <a:fillRect/>
          </a:stretch>
        </p:blipFill>
        <p:spPr>
          <a:xfrm>
            <a:off x="7001510" y="1268730"/>
            <a:ext cx="4266565" cy="1432560"/>
          </a:xfrm>
          <a:prstGeom prst="rect">
            <a:avLst/>
          </a:prstGeom>
        </p:spPr>
      </p:pic>
      <p:pic>
        <p:nvPicPr>
          <p:cNvPr id="6" name="Picture 5" descr="Screenshot 2023-01-07 133304"/>
          <p:cNvPicPr>
            <a:picLocks noChangeAspect="1"/>
          </p:cNvPicPr>
          <p:nvPr/>
        </p:nvPicPr>
        <p:blipFill>
          <a:blip r:embed="rId3"/>
          <a:stretch>
            <a:fillRect/>
          </a:stretch>
        </p:blipFill>
        <p:spPr>
          <a:xfrm>
            <a:off x="7002145" y="3242310"/>
            <a:ext cx="4265930" cy="1394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144145"/>
            <a:ext cx="10358755" cy="583565"/>
          </a:xfrm>
          <a:prstGeom prst="rect">
            <a:avLst/>
          </a:prstGeom>
        </p:spPr>
        <p:txBody>
          <a:bodyPr wrap="square">
            <a:spAutoFit/>
          </a:bodyPr>
          <a:lstStyle/>
          <a:p>
            <a:pPr algn="l"/>
            <a:r>
              <a:rPr lang="en-US" altLang="zh-CN" sz="3200" b="1">
                <a:solidFill>
                  <a:schemeClr val="tx1">
                    <a:lumMod val="65000"/>
                    <a:lumOff val="35000"/>
                  </a:schemeClr>
                </a:solidFill>
                <a:latin typeface="Times New Roman" panose="02020603050405020304" charset="0"/>
                <a:cs typeface="Times New Roman" panose="02020603050405020304" charset="0"/>
              </a:rPr>
              <a:t>Gradient Color</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6" name="Text Box 5"/>
          <p:cNvSpPr txBox="1"/>
          <p:nvPr/>
        </p:nvSpPr>
        <p:spPr>
          <a:xfrm>
            <a:off x="457835" y="1050290"/>
            <a:ext cx="5558790" cy="4523105"/>
          </a:xfrm>
          <a:prstGeom prst="rect">
            <a:avLst/>
          </a:prstGeom>
          <a:solidFill>
            <a:schemeClr val="accent5">
              <a:lumMod val="20000"/>
              <a:lumOff val="80000"/>
            </a:schemeClr>
          </a:solidFill>
        </p:spPr>
        <p:txBody>
          <a:bodyPr wrap="square" rtlCol="0">
            <a:spAutoFit/>
          </a:bodyPr>
          <a:p>
            <a:pPr algn="just"/>
            <a:r>
              <a:rPr lang="en-US" sz="2400" b="1">
                <a:latin typeface="Times New Roman" panose="02020603050405020304" charset="0"/>
                <a:cs typeface="Times New Roman" panose="02020603050405020304" charset="0"/>
              </a:rPr>
              <a:t>Radial Gradient</a:t>
            </a:r>
            <a:endParaRPr lang="en-US" sz="2400" b="1">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background-image: </a:t>
            </a:r>
            <a:r>
              <a:rPr lang="en-US" sz="2400">
                <a:solidFill>
                  <a:srgbClr val="FF0000"/>
                </a:solidFill>
                <a:latin typeface="Times New Roman" panose="02020603050405020304" charset="0"/>
                <a:cs typeface="Times New Roman" panose="02020603050405020304" charset="0"/>
              </a:rPr>
              <a:t>radial-gradient(red, yellow, green);</a:t>
            </a:r>
            <a:endParaRPr lang="en-US" sz="2400">
              <a:solidFill>
                <a:srgbClr val="FF0000"/>
              </a:solidFill>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background-image: </a:t>
            </a:r>
            <a:r>
              <a:rPr lang="en-US" sz="2400">
                <a:solidFill>
                  <a:srgbClr val="FF0000"/>
                </a:solidFill>
                <a:latin typeface="Times New Roman" panose="02020603050405020304" charset="0"/>
                <a:cs typeface="Times New Roman" panose="02020603050405020304" charset="0"/>
              </a:rPr>
              <a:t>radial-gradient(red 5%, yellow 15%, green 60%);</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background-image: </a:t>
            </a:r>
            <a:r>
              <a:rPr lang="en-US" sz="2400">
                <a:solidFill>
                  <a:srgbClr val="FF0000"/>
                </a:solidFill>
                <a:latin typeface="Times New Roman" panose="02020603050405020304" charset="0"/>
                <a:cs typeface="Times New Roman" panose="02020603050405020304" charset="0"/>
              </a:rPr>
              <a:t>radial-gradient(circle, red, yellow, green);</a:t>
            </a:r>
            <a:endParaRPr lang="en-US" sz="2400">
              <a:solidFill>
                <a:srgbClr val="FF0000"/>
              </a:solidFill>
              <a:latin typeface="Times New Roman" panose="02020603050405020304" charset="0"/>
              <a:cs typeface="Times New Roman" panose="02020603050405020304" charset="0"/>
            </a:endParaRPr>
          </a:p>
          <a:p>
            <a:pPr algn="just"/>
            <a:endParaRPr lang="en-US" sz="2400">
              <a:solidFill>
                <a:srgbClr val="FF0000"/>
              </a:solidFill>
              <a:latin typeface="Times New Roman" panose="02020603050405020304" charset="0"/>
              <a:cs typeface="Times New Roman" panose="02020603050405020304" charset="0"/>
            </a:endParaRPr>
          </a:p>
          <a:p>
            <a:pPr algn="just"/>
            <a:endParaRPr lang="en-US" sz="2400">
              <a:solidFill>
                <a:srgbClr val="FF0000"/>
              </a:solidFill>
              <a:latin typeface="Times New Roman" panose="02020603050405020304" charset="0"/>
              <a:cs typeface="Times New Roman" panose="02020603050405020304" charset="0"/>
            </a:endParaRPr>
          </a:p>
          <a:p>
            <a:pPr algn="just"/>
            <a:endParaRPr lang="en-US" sz="2400">
              <a:solidFill>
                <a:srgbClr val="FF0000"/>
              </a:solidFill>
              <a:latin typeface="Times New Roman" panose="02020603050405020304" charset="0"/>
              <a:cs typeface="Times New Roman" panose="02020603050405020304" charset="0"/>
            </a:endParaRPr>
          </a:p>
          <a:p>
            <a:pPr algn="just"/>
            <a:endParaRPr lang="en-US" sz="2400">
              <a:solidFill>
                <a:srgbClr val="FF0000"/>
              </a:solidFill>
              <a:latin typeface="Times New Roman" panose="02020603050405020304" charset="0"/>
              <a:cs typeface="Times New Roman" panose="02020603050405020304" charset="0"/>
            </a:endParaRPr>
          </a:p>
        </p:txBody>
      </p:sp>
      <p:pic>
        <p:nvPicPr>
          <p:cNvPr id="4" name="Picture 3" descr="Screenshot 2023-01-07 133324"/>
          <p:cNvPicPr>
            <a:picLocks noChangeAspect="1"/>
          </p:cNvPicPr>
          <p:nvPr/>
        </p:nvPicPr>
        <p:blipFill>
          <a:blip r:embed="rId2"/>
          <a:stretch>
            <a:fillRect/>
          </a:stretch>
        </p:blipFill>
        <p:spPr>
          <a:xfrm>
            <a:off x="6664325" y="1050290"/>
            <a:ext cx="4689475" cy="1424940"/>
          </a:xfrm>
          <a:prstGeom prst="rect">
            <a:avLst/>
          </a:prstGeom>
        </p:spPr>
      </p:pic>
      <p:pic>
        <p:nvPicPr>
          <p:cNvPr id="7" name="Picture 6" descr="Screenshot 2023-01-07 133337"/>
          <p:cNvPicPr>
            <a:picLocks noChangeAspect="1"/>
          </p:cNvPicPr>
          <p:nvPr/>
        </p:nvPicPr>
        <p:blipFill>
          <a:blip r:embed="rId3"/>
          <a:stretch>
            <a:fillRect/>
          </a:stretch>
        </p:blipFill>
        <p:spPr>
          <a:xfrm>
            <a:off x="6664325" y="2960370"/>
            <a:ext cx="4688840" cy="2424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144145"/>
            <a:ext cx="10358755" cy="583565"/>
          </a:xfrm>
          <a:prstGeom prst="rect">
            <a:avLst/>
          </a:prstGeom>
        </p:spPr>
        <p:txBody>
          <a:bodyPr wrap="square">
            <a:spAutoFit/>
          </a:bodyPr>
          <a:lstStyle/>
          <a:p>
            <a:pPr algn="l"/>
            <a:r>
              <a:rPr lang="en-US" altLang="zh-CN" sz="3200" b="1">
                <a:solidFill>
                  <a:schemeClr val="tx1">
                    <a:lumMod val="65000"/>
                    <a:lumOff val="35000"/>
                  </a:schemeClr>
                </a:solidFill>
                <a:latin typeface="Times New Roman" panose="02020603050405020304" charset="0"/>
                <a:cs typeface="Times New Roman" panose="02020603050405020304" charset="0"/>
              </a:rPr>
              <a:t>Gradient Color</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4" name="Text Box 3"/>
          <p:cNvSpPr txBox="1"/>
          <p:nvPr/>
        </p:nvSpPr>
        <p:spPr>
          <a:xfrm>
            <a:off x="457835" y="934085"/>
            <a:ext cx="5234940" cy="5262245"/>
          </a:xfrm>
          <a:prstGeom prst="rect">
            <a:avLst/>
          </a:prstGeom>
          <a:solidFill>
            <a:schemeClr val="accent2">
              <a:lumMod val="20000"/>
              <a:lumOff val="80000"/>
            </a:schemeClr>
          </a:solidFill>
        </p:spPr>
        <p:txBody>
          <a:bodyPr wrap="square" rtlCol="0">
            <a:spAutoFit/>
          </a:bodyPr>
          <a:p>
            <a:pPr algn="just"/>
            <a:r>
              <a:rPr lang="en-US" sz="2400">
                <a:latin typeface="Times New Roman" panose="02020603050405020304" charset="0"/>
                <a:cs typeface="Times New Roman" panose="02020603050405020304" charset="0"/>
              </a:rPr>
              <a:t> Conic Gradient</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background-image:</a:t>
            </a:r>
            <a:r>
              <a:rPr lang="en-US" sz="2400">
                <a:solidFill>
                  <a:srgbClr val="C00000"/>
                </a:solidFill>
                <a:latin typeface="Times New Roman" panose="02020603050405020304" charset="0"/>
                <a:cs typeface="Times New Roman" panose="02020603050405020304" charset="0"/>
              </a:rPr>
              <a:t> conic-gradient(red, yellow, green); border-radius: 50%;</a:t>
            </a:r>
            <a:endParaRPr lang="en-US" sz="2400">
              <a:solidFill>
                <a:srgbClr val="C00000"/>
              </a:solidFill>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background-image: </a:t>
            </a:r>
            <a:r>
              <a:rPr lang="en-US" sz="2400">
                <a:solidFill>
                  <a:srgbClr val="00B050"/>
                </a:solidFill>
                <a:latin typeface="Times New Roman" panose="02020603050405020304" charset="0"/>
                <a:cs typeface="Times New Roman" panose="02020603050405020304" charset="0"/>
              </a:rPr>
              <a:t>conic-gradient(red 0deg, red 90deg, yellow 90deg, yellow 180deg, green 180deg, green 270deg, blue 270deg);</a:t>
            </a:r>
            <a:endParaRPr lang="en-US" sz="2400">
              <a:solidFill>
                <a:srgbClr val="00B050"/>
              </a:solidFill>
              <a:latin typeface="Times New Roman" panose="02020603050405020304" charset="0"/>
              <a:cs typeface="Times New Roman" panose="02020603050405020304" charset="0"/>
            </a:endParaRPr>
          </a:p>
          <a:p>
            <a:pPr algn="just"/>
            <a:endParaRPr lang="en-US" sz="2400">
              <a:solidFill>
                <a:srgbClr val="00B050"/>
              </a:solidFill>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background-image: </a:t>
            </a:r>
            <a:r>
              <a:rPr lang="en-US" sz="2400">
                <a:solidFill>
                  <a:srgbClr val="C00000"/>
                </a:solidFill>
                <a:latin typeface="Times New Roman" panose="02020603050405020304" charset="0"/>
                <a:cs typeface="Times New Roman" panose="02020603050405020304" charset="0"/>
              </a:rPr>
              <a:t>repeating-conic-gradient(red 10%, yellow 20%);</a:t>
            </a:r>
            <a:endParaRPr lang="en-US" sz="2400">
              <a:solidFill>
                <a:srgbClr val="C00000"/>
              </a:solidFill>
              <a:latin typeface="Times New Roman" panose="02020603050405020304" charset="0"/>
              <a:cs typeface="Times New Roman" panose="02020603050405020304" charset="0"/>
            </a:endParaRPr>
          </a:p>
          <a:p>
            <a:pPr algn="just"/>
            <a:r>
              <a:rPr lang="en-US" sz="2400">
                <a:solidFill>
                  <a:srgbClr val="C00000"/>
                </a:solidFill>
                <a:latin typeface="Times New Roman" panose="02020603050405020304" charset="0"/>
                <a:cs typeface="Times New Roman" panose="02020603050405020304" charset="0"/>
              </a:rPr>
              <a:t>  border-radius: 50%;</a:t>
            </a:r>
            <a:endParaRPr lang="en-US" sz="2400">
              <a:solidFill>
                <a:srgbClr val="C00000"/>
              </a:solidFill>
              <a:latin typeface="Times New Roman" panose="02020603050405020304" charset="0"/>
              <a:cs typeface="Times New Roman" panose="02020603050405020304" charset="0"/>
            </a:endParaRPr>
          </a:p>
          <a:p>
            <a:pPr algn="just"/>
            <a:endParaRPr lang="en-US" sz="2400">
              <a:solidFill>
                <a:srgbClr val="C00000"/>
              </a:solidFill>
              <a:latin typeface="Times New Roman" panose="02020603050405020304" charset="0"/>
              <a:cs typeface="Times New Roman" panose="02020603050405020304" charset="0"/>
            </a:endParaRPr>
          </a:p>
        </p:txBody>
      </p:sp>
      <p:pic>
        <p:nvPicPr>
          <p:cNvPr id="7" name="Picture 6" descr="Screenshot 2023-01-07 132731"/>
          <p:cNvPicPr>
            <a:picLocks noChangeAspect="1"/>
          </p:cNvPicPr>
          <p:nvPr/>
        </p:nvPicPr>
        <p:blipFill>
          <a:blip r:embed="rId2"/>
          <a:stretch>
            <a:fillRect/>
          </a:stretch>
        </p:blipFill>
        <p:spPr>
          <a:xfrm>
            <a:off x="6593205" y="727710"/>
            <a:ext cx="2184400" cy="1864360"/>
          </a:xfrm>
          <a:prstGeom prst="rect">
            <a:avLst/>
          </a:prstGeom>
        </p:spPr>
      </p:pic>
      <p:pic>
        <p:nvPicPr>
          <p:cNvPr id="10" name="Picture 9" descr="Screenshot 2023-01-07 132715"/>
          <p:cNvPicPr>
            <a:picLocks noChangeAspect="1"/>
          </p:cNvPicPr>
          <p:nvPr/>
        </p:nvPicPr>
        <p:blipFill>
          <a:blip r:embed="rId3"/>
          <a:stretch>
            <a:fillRect/>
          </a:stretch>
        </p:blipFill>
        <p:spPr>
          <a:xfrm>
            <a:off x="9678035" y="2507615"/>
            <a:ext cx="2254250" cy="2068195"/>
          </a:xfrm>
          <a:prstGeom prst="rect">
            <a:avLst/>
          </a:prstGeom>
        </p:spPr>
      </p:pic>
      <p:pic>
        <p:nvPicPr>
          <p:cNvPr id="11" name="Picture 10" descr="Screenshot 2023-01-07 132826"/>
          <p:cNvPicPr>
            <a:picLocks noChangeAspect="1"/>
          </p:cNvPicPr>
          <p:nvPr/>
        </p:nvPicPr>
        <p:blipFill>
          <a:blip r:embed="rId4"/>
          <a:stretch>
            <a:fillRect/>
          </a:stretch>
        </p:blipFill>
        <p:spPr>
          <a:xfrm>
            <a:off x="6522085" y="4307205"/>
            <a:ext cx="1948180" cy="17926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144145"/>
            <a:ext cx="10358755" cy="583565"/>
          </a:xfrm>
          <a:prstGeom prst="rect">
            <a:avLst/>
          </a:prstGeom>
        </p:spPr>
        <p:txBody>
          <a:bodyPr wrap="square">
            <a:spAutoFit/>
          </a:bodyPr>
          <a:lstStyle/>
          <a:p>
            <a:pPr algn="just"/>
            <a:r>
              <a:rPr lang="en-US" sz="3200" b="1">
                <a:latin typeface="Times New Roman" panose="02020603050405020304" charset="0"/>
                <a:cs typeface="Times New Roman" panose="02020603050405020304" charset="0"/>
                <a:sym typeface="+mn-ea"/>
              </a:rPr>
              <a:t>CSS Shadow Effects</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4" name="Text Box 3"/>
          <p:cNvSpPr txBox="1"/>
          <p:nvPr/>
        </p:nvSpPr>
        <p:spPr>
          <a:xfrm>
            <a:off x="457835" y="934085"/>
            <a:ext cx="5234940" cy="5262245"/>
          </a:xfrm>
          <a:prstGeom prst="rect">
            <a:avLst/>
          </a:prstGeom>
          <a:solidFill>
            <a:schemeClr val="accent2">
              <a:lumMod val="20000"/>
              <a:lumOff val="80000"/>
            </a:schemeClr>
          </a:solidFill>
        </p:spPr>
        <p:txBody>
          <a:bodyPr wrap="square" rtlCol="0">
            <a:spAutoFit/>
          </a:bodyPr>
          <a:p>
            <a:pPr algn="just"/>
            <a:r>
              <a:rPr lang="en-US" sz="2400">
                <a:latin typeface="Times New Roman" panose="02020603050405020304" charset="0"/>
                <a:cs typeface="Times New Roman" panose="02020603050405020304" charset="0"/>
              </a:rPr>
              <a:t>With CSS you can add shadow to text and to elements.</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In these chapters you will learn about the following properties:</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b="1">
                <a:solidFill>
                  <a:srgbClr val="C00000"/>
                </a:solidFill>
                <a:highlight>
                  <a:srgbClr val="FFFF00"/>
                </a:highlight>
                <a:latin typeface="Times New Roman" panose="02020603050405020304" charset="0"/>
                <a:cs typeface="Times New Roman" panose="02020603050405020304" charset="0"/>
              </a:rPr>
              <a:t>text-shadow</a:t>
            </a:r>
            <a:endParaRPr lang="en-US" sz="2400" b="1">
              <a:solidFill>
                <a:srgbClr val="C00000"/>
              </a:solidFill>
              <a:highlight>
                <a:srgbClr val="FFFF00"/>
              </a:highlight>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h1 {</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color: white;</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a:t>
            </a:r>
            <a:r>
              <a:rPr lang="en-US" sz="2400">
                <a:solidFill>
                  <a:srgbClr val="00B050"/>
                </a:solidFill>
                <a:latin typeface="Times New Roman" panose="02020603050405020304" charset="0"/>
                <a:cs typeface="Times New Roman" panose="02020603050405020304" charset="0"/>
              </a:rPr>
              <a:t>text-shadow</a:t>
            </a:r>
            <a:r>
              <a:rPr lang="en-US" sz="2400">
                <a:solidFill>
                  <a:schemeClr val="tx1"/>
                </a:solidFill>
                <a:latin typeface="Times New Roman" panose="02020603050405020304" charset="0"/>
                <a:cs typeface="Times New Roman" panose="02020603050405020304" charset="0"/>
              </a:rPr>
              <a:t>: 2px 2px 4px #000000;</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a:t>
            </a:r>
            <a:endParaRPr lang="en-US" sz="2400">
              <a:solidFill>
                <a:schemeClr val="tx1"/>
              </a:solidFill>
              <a:latin typeface="Times New Roman" panose="02020603050405020304" charset="0"/>
              <a:cs typeface="Times New Roman" panose="02020603050405020304" charset="0"/>
            </a:endParaRPr>
          </a:p>
          <a:p>
            <a:pPr algn="just"/>
            <a:r>
              <a:rPr lang="en-US" sz="2400" b="1">
                <a:solidFill>
                  <a:srgbClr val="C00000"/>
                </a:solidFill>
                <a:highlight>
                  <a:srgbClr val="FFFF00"/>
                </a:highlight>
                <a:latin typeface="Times New Roman" panose="02020603050405020304" charset="0"/>
                <a:cs typeface="Times New Roman" panose="02020603050405020304" charset="0"/>
              </a:rPr>
              <a:t>box-shadow</a:t>
            </a:r>
            <a:endParaRPr lang="en-US" sz="2400" b="1">
              <a:solidFill>
                <a:srgbClr val="C00000"/>
              </a:solidFill>
              <a:highlight>
                <a:srgbClr val="FFFF00"/>
              </a:highlight>
              <a:latin typeface="Times New Roman" panose="02020603050405020304" charset="0"/>
              <a:cs typeface="Times New Roman" panose="02020603050405020304" charset="0"/>
            </a:endParaRPr>
          </a:p>
          <a:p>
            <a:pPr algn="just"/>
            <a:r>
              <a:rPr lang="en-US" sz="2400">
                <a:solidFill>
                  <a:srgbClr val="C00000"/>
                </a:solidFill>
                <a:latin typeface="Times New Roman" panose="02020603050405020304" charset="0"/>
                <a:cs typeface="Times New Roman" panose="02020603050405020304" charset="0"/>
              </a:rPr>
              <a:t>div {</a:t>
            </a:r>
            <a:endParaRPr lang="en-US" sz="2400">
              <a:solidFill>
                <a:srgbClr val="C00000"/>
              </a:solidFill>
              <a:latin typeface="Times New Roman" panose="02020603050405020304" charset="0"/>
              <a:cs typeface="Times New Roman" panose="02020603050405020304" charset="0"/>
            </a:endParaRPr>
          </a:p>
          <a:p>
            <a:pPr algn="just"/>
            <a:r>
              <a:rPr lang="en-US" sz="2400">
                <a:solidFill>
                  <a:srgbClr val="C00000"/>
                </a:solidFill>
                <a:latin typeface="Times New Roman" panose="02020603050405020304" charset="0"/>
                <a:cs typeface="Times New Roman" panose="02020603050405020304" charset="0"/>
              </a:rPr>
              <a:t>  box-shadow: </a:t>
            </a:r>
            <a:r>
              <a:rPr lang="en-US" sz="2400">
                <a:solidFill>
                  <a:schemeClr val="tx1"/>
                </a:solidFill>
                <a:latin typeface="Times New Roman" panose="02020603050405020304" charset="0"/>
                <a:cs typeface="Times New Roman" panose="02020603050405020304" charset="0"/>
              </a:rPr>
              <a:t>10px 10px 5px lightblue;</a:t>
            </a:r>
            <a:endParaRPr lang="en-US" sz="2400">
              <a:solidFill>
                <a:srgbClr val="C00000"/>
              </a:solidFill>
              <a:latin typeface="Times New Roman" panose="02020603050405020304" charset="0"/>
              <a:cs typeface="Times New Roman" panose="02020603050405020304" charset="0"/>
            </a:endParaRPr>
          </a:p>
          <a:p>
            <a:pPr algn="just"/>
            <a:r>
              <a:rPr lang="en-US" sz="2400">
                <a:solidFill>
                  <a:srgbClr val="C00000"/>
                </a:solidFill>
                <a:latin typeface="Times New Roman" panose="02020603050405020304" charset="0"/>
                <a:cs typeface="Times New Roman" panose="02020603050405020304" charset="0"/>
              </a:rPr>
              <a:t>}</a:t>
            </a:r>
            <a:endParaRPr lang="en-US" sz="2400">
              <a:solidFill>
                <a:srgbClr val="C00000"/>
              </a:solidFill>
              <a:latin typeface="Times New Roman" panose="02020603050405020304" charset="0"/>
              <a:cs typeface="Times New Roman" panose="02020603050405020304" charset="0"/>
            </a:endParaRPr>
          </a:p>
        </p:txBody>
      </p:sp>
      <p:pic>
        <p:nvPicPr>
          <p:cNvPr id="5" name="Picture 4" descr="Screenshot 2023-01-07 133830"/>
          <p:cNvPicPr>
            <a:picLocks noChangeAspect="1"/>
          </p:cNvPicPr>
          <p:nvPr/>
        </p:nvPicPr>
        <p:blipFill>
          <a:blip r:embed="rId2"/>
          <a:stretch>
            <a:fillRect/>
          </a:stretch>
        </p:blipFill>
        <p:spPr>
          <a:xfrm>
            <a:off x="6172200" y="1183005"/>
            <a:ext cx="5181600" cy="1143000"/>
          </a:xfrm>
          <a:prstGeom prst="rect">
            <a:avLst/>
          </a:prstGeom>
        </p:spPr>
      </p:pic>
      <p:pic>
        <p:nvPicPr>
          <p:cNvPr id="6" name="Picture 5" descr="Screenshot 2023-01-07 133901"/>
          <p:cNvPicPr>
            <a:picLocks noChangeAspect="1"/>
          </p:cNvPicPr>
          <p:nvPr/>
        </p:nvPicPr>
        <p:blipFill>
          <a:blip r:embed="rId3"/>
          <a:stretch>
            <a:fillRect/>
          </a:stretch>
        </p:blipFill>
        <p:spPr>
          <a:xfrm>
            <a:off x="6340475" y="2521585"/>
            <a:ext cx="4845050" cy="3346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87705" y="137795"/>
            <a:ext cx="5150485" cy="583565"/>
          </a:xfrm>
          <a:prstGeom prst="rect">
            <a:avLst/>
          </a:prstGeom>
          <a:ln>
            <a:solidFill>
              <a:schemeClr val="accent1"/>
            </a:solidFill>
          </a:ln>
        </p:spPr>
        <p:txBody>
          <a:bodyPr wrap="square">
            <a:spAutoFit/>
          </a:bodyPr>
          <a:lstStyle/>
          <a:p>
            <a:pPr algn="l"/>
            <a:r>
              <a:rPr lang="en-US" altLang="zh-CN" sz="3200" b="1">
                <a:solidFill>
                  <a:schemeClr val="tx1"/>
                </a:solidFill>
                <a:latin typeface="Times New Roman" panose="02020603050405020304" charset="0"/>
                <a:cs typeface="Times New Roman" panose="02020603050405020304" charset="0"/>
              </a:rPr>
              <a:t>Introduction</a:t>
            </a:r>
            <a:endParaRPr lang="en-US" altLang="zh-CN" sz="3200" b="1">
              <a:solidFill>
                <a:schemeClr val="tx1"/>
              </a:solidFill>
              <a:latin typeface="Times New Roman" panose="02020603050405020304" charset="0"/>
              <a:cs typeface="Times New Roman" panose="02020603050405020304" charset="0"/>
            </a:endParaRPr>
          </a:p>
        </p:txBody>
      </p:sp>
      <p:sp>
        <p:nvSpPr>
          <p:cNvPr id="15" name="矩形 14"/>
          <p:cNvSpPr/>
          <p:nvPr/>
        </p:nvSpPr>
        <p:spPr>
          <a:xfrm>
            <a:off x="604520" y="1210945"/>
            <a:ext cx="5165725" cy="2245360"/>
          </a:xfrm>
          <a:prstGeom prst="rect">
            <a:avLst/>
          </a:prstGeom>
        </p:spPr>
        <p:txBody>
          <a:bodyPr wrap="square">
            <a:spAutoFit/>
          </a:bodyPr>
          <a:lstStyle/>
          <a:p>
            <a:pPr marL="342900" indent="-342900" algn="just">
              <a:buFont typeface="Wingdings" panose="05000000000000000000" charset="0"/>
              <a:buChar char="q"/>
            </a:pPr>
            <a:r>
              <a:rPr lang="en-US" altLang="zh-CN" sz="2000">
                <a:solidFill>
                  <a:schemeClr val="tx1"/>
                </a:solidFill>
                <a:latin typeface="Times New Roman" panose="02020603050405020304" charset="0"/>
                <a:cs typeface="Times New Roman" panose="02020603050405020304" charset="0"/>
              </a:rPr>
              <a:t>CSS stands for Cascading Style Sheets.</a:t>
            </a:r>
            <a:endParaRPr lang="en-US" altLang="zh-CN" sz="2000">
              <a:solidFill>
                <a:schemeClr val="tx1"/>
              </a:solidFill>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US" altLang="zh-CN" sz="2000">
                <a:solidFill>
                  <a:schemeClr val="tx1"/>
                </a:solidFill>
                <a:latin typeface="Times New Roman" panose="02020603050405020304" charset="0"/>
                <a:cs typeface="Times New Roman" panose="02020603050405020304" charset="0"/>
              </a:rPr>
              <a:t>CSS describes how HTML elements are to be displayed on screen, paper, or in other media </a:t>
            </a:r>
            <a:endParaRPr lang="en-US" altLang="zh-CN" sz="2000">
              <a:solidFill>
                <a:schemeClr val="tx1"/>
              </a:solidFill>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US" altLang="zh-CN" sz="2000">
                <a:solidFill>
                  <a:schemeClr val="tx1"/>
                </a:solidFill>
                <a:latin typeface="Times New Roman" panose="02020603050405020304" charset="0"/>
                <a:cs typeface="Times New Roman" panose="02020603050405020304" charset="0"/>
              </a:rPr>
              <a:t>CSS saves a lot of work. It can control the layout of multiple web pages all at once.</a:t>
            </a:r>
            <a:endParaRPr lang="en-US" altLang="zh-CN" sz="2000">
              <a:solidFill>
                <a:schemeClr val="tx1"/>
              </a:solidFill>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US" altLang="zh-CN" sz="2000">
                <a:solidFill>
                  <a:schemeClr val="tx1"/>
                </a:solidFill>
                <a:latin typeface="Times New Roman" panose="02020603050405020304" charset="0"/>
                <a:cs typeface="Times New Roman" panose="02020603050405020304" charset="0"/>
              </a:rPr>
              <a:t>External stylesheets are stored in CSS files</a:t>
            </a:r>
            <a:endParaRPr lang="en-US" altLang="zh-CN" sz="2000">
              <a:solidFill>
                <a:schemeClr val="tx1"/>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5" name="Text Box 4"/>
          <p:cNvSpPr txBox="1"/>
          <p:nvPr/>
        </p:nvSpPr>
        <p:spPr>
          <a:xfrm>
            <a:off x="2044065" y="4582160"/>
            <a:ext cx="2438400" cy="460375"/>
          </a:xfrm>
          <a:prstGeom prst="rect">
            <a:avLst/>
          </a:prstGeom>
          <a:noFill/>
        </p:spPr>
        <p:txBody>
          <a:bodyPr wrap="none" rtlCol="0">
            <a:spAutoFit/>
          </a:bodyPr>
          <a:p>
            <a:r>
              <a:rPr lang="en-US" sz="2400">
                <a:latin typeface="Times New Roman" panose="02020603050405020304" charset="0"/>
                <a:cs typeface="Times New Roman" panose="02020603050405020304" charset="0"/>
              </a:rPr>
              <a:t>p { Color : Red ; }</a:t>
            </a:r>
            <a:endParaRPr lang="en-US" sz="2400">
              <a:latin typeface="Times New Roman" panose="02020603050405020304" charset="0"/>
              <a:cs typeface="Times New Roman" panose="02020603050405020304" charset="0"/>
            </a:endParaRPr>
          </a:p>
        </p:txBody>
      </p:sp>
      <p:grpSp>
        <p:nvGrpSpPr>
          <p:cNvPr id="16" name="Group 15"/>
          <p:cNvGrpSpPr/>
          <p:nvPr/>
        </p:nvGrpSpPr>
        <p:grpSpPr>
          <a:xfrm>
            <a:off x="2184400" y="3789045"/>
            <a:ext cx="1433830" cy="952500"/>
            <a:chOff x="3440" y="5967"/>
            <a:chExt cx="2258" cy="1500"/>
          </a:xfrm>
        </p:grpSpPr>
        <p:cxnSp>
          <p:nvCxnSpPr>
            <p:cNvPr id="6" name="Straight Arrow Connector 5"/>
            <p:cNvCxnSpPr/>
            <p:nvPr/>
          </p:nvCxnSpPr>
          <p:spPr>
            <a:xfrm flipV="1">
              <a:off x="3440" y="6701"/>
              <a:ext cx="869" cy="767"/>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0" name="Text Box 9"/>
            <p:cNvSpPr txBox="1"/>
            <p:nvPr/>
          </p:nvSpPr>
          <p:spPr>
            <a:xfrm>
              <a:off x="3822" y="5967"/>
              <a:ext cx="1876" cy="725"/>
            </a:xfrm>
            <a:prstGeom prst="rect">
              <a:avLst/>
            </a:prstGeom>
            <a:noFill/>
          </p:spPr>
          <p:txBody>
            <a:bodyPr wrap="none" rtlCol="0">
              <a:spAutoFit/>
            </a:bodyPr>
            <a:p>
              <a:r>
                <a:rPr lang="en-US" sz="2400"/>
                <a:t>Selector</a:t>
              </a:r>
              <a:endParaRPr lang="en-US" sz="2400"/>
            </a:p>
          </p:txBody>
        </p:sp>
      </p:grpSp>
      <p:grpSp>
        <p:nvGrpSpPr>
          <p:cNvPr id="24" name="Group 23"/>
          <p:cNvGrpSpPr/>
          <p:nvPr/>
        </p:nvGrpSpPr>
        <p:grpSpPr>
          <a:xfrm>
            <a:off x="2358390" y="5069840"/>
            <a:ext cx="1259840" cy="895985"/>
            <a:chOff x="3714" y="7984"/>
            <a:chExt cx="1984" cy="1411"/>
          </a:xfrm>
        </p:grpSpPr>
        <p:cxnSp>
          <p:nvCxnSpPr>
            <p:cNvPr id="11" name="Straight Arrow Connector 10"/>
            <p:cNvCxnSpPr>
              <a:endCxn id="12" idx="0"/>
            </p:cNvCxnSpPr>
            <p:nvPr/>
          </p:nvCxnSpPr>
          <p:spPr>
            <a:xfrm>
              <a:off x="4704" y="7984"/>
              <a:ext cx="2" cy="687"/>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2" name="Text Box 11"/>
            <p:cNvSpPr txBox="1"/>
            <p:nvPr/>
          </p:nvSpPr>
          <p:spPr>
            <a:xfrm>
              <a:off x="3714" y="8671"/>
              <a:ext cx="1984" cy="725"/>
            </a:xfrm>
            <a:prstGeom prst="rect">
              <a:avLst/>
            </a:prstGeom>
            <a:noFill/>
          </p:spPr>
          <p:txBody>
            <a:bodyPr wrap="none" rtlCol="0">
              <a:spAutoFit/>
            </a:bodyPr>
            <a:p>
              <a:r>
                <a:rPr lang="en-US" sz="2400"/>
                <a:t>Property</a:t>
              </a:r>
              <a:endParaRPr lang="en-US" sz="2400"/>
            </a:p>
          </p:txBody>
        </p:sp>
      </p:grpSp>
      <p:grpSp>
        <p:nvGrpSpPr>
          <p:cNvPr id="17" name="Group 16"/>
          <p:cNvGrpSpPr/>
          <p:nvPr/>
        </p:nvGrpSpPr>
        <p:grpSpPr>
          <a:xfrm>
            <a:off x="3783330" y="3945890"/>
            <a:ext cx="1246505" cy="754380"/>
            <a:chOff x="5958" y="6214"/>
            <a:chExt cx="1963" cy="1188"/>
          </a:xfrm>
        </p:grpSpPr>
        <p:cxnSp>
          <p:nvCxnSpPr>
            <p:cNvPr id="13" name="Straight Arrow Connector 12"/>
            <p:cNvCxnSpPr/>
            <p:nvPr/>
          </p:nvCxnSpPr>
          <p:spPr>
            <a:xfrm flipV="1">
              <a:off x="5958" y="6636"/>
              <a:ext cx="869" cy="767"/>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4" name="Text Box 13"/>
            <p:cNvSpPr txBox="1"/>
            <p:nvPr/>
          </p:nvSpPr>
          <p:spPr>
            <a:xfrm>
              <a:off x="6827" y="6214"/>
              <a:ext cx="1094" cy="580"/>
            </a:xfrm>
            <a:prstGeom prst="rect">
              <a:avLst/>
            </a:prstGeom>
            <a:noFill/>
          </p:spPr>
          <p:txBody>
            <a:bodyPr wrap="none" rtlCol="0">
              <a:spAutoFit/>
            </a:bodyPr>
            <a:p>
              <a:r>
                <a:rPr lang="en-US"/>
                <a:t>Value</a:t>
              </a:r>
              <a:endParaRPr lang="en-US"/>
            </a:p>
          </p:txBody>
        </p:sp>
      </p:grpSp>
      <p:sp>
        <p:nvSpPr>
          <p:cNvPr id="25" name="Text Box 24"/>
          <p:cNvSpPr txBox="1"/>
          <p:nvPr/>
        </p:nvSpPr>
        <p:spPr>
          <a:xfrm>
            <a:off x="6404610" y="1094740"/>
            <a:ext cx="5271135" cy="5294630"/>
          </a:xfrm>
          <a:prstGeom prst="rect">
            <a:avLst/>
          </a:prstGeom>
          <a:solidFill>
            <a:schemeClr val="accent2">
              <a:lumMod val="20000"/>
              <a:lumOff val="80000"/>
            </a:schemeClr>
          </a:solidFill>
        </p:spPr>
        <p:txBody>
          <a:bodyPr wrap="square" rtlCol="0">
            <a:spAutoFit/>
          </a:bodyPr>
          <a:p>
            <a:r>
              <a:rPr lang="en-US" sz="2400" b="1">
                <a:solidFill>
                  <a:srgbClr val="FF0000"/>
                </a:solidFill>
              </a:rPr>
              <a:t>Some properties in CSS 3</a:t>
            </a:r>
            <a:endParaRPr lang="en-US" sz="2400" b="1">
              <a:solidFill>
                <a:srgbClr val="FF0000"/>
              </a:solidFill>
            </a:endParaRPr>
          </a:p>
          <a:p>
            <a:endParaRPr lang="en-US" sz="2400" b="1">
              <a:solidFill>
                <a:srgbClr val="FF0000"/>
              </a:solidFill>
            </a:endParaRPr>
          </a:p>
          <a:p>
            <a:pPr marL="285750" indent="-285750">
              <a:lnSpc>
                <a:spcPct val="110000"/>
              </a:lnSpc>
              <a:buFont typeface="Wingdings" panose="05000000000000000000" charset="0"/>
              <a:buChar char="q"/>
            </a:pPr>
            <a:r>
              <a:rPr lang="en-US" sz="2400" b="1"/>
              <a:t>text-align:</a:t>
            </a:r>
            <a:r>
              <a:rPr lang="en-US" sz="2400"/>
              <a:t> </a:t>
            </a:r>
            <a:r>
              <a:rPr lang="en-US" sz="2400">
                <a:gradFill>
                  <a:gsLst>
                    <a:gs pos="0">
                      <a:srgbClr val="012D86"/>
                    </a:gs>
                    <a:gs pos="100000">
                      <a:srgbClr val="0E2557"/>
                    </a:gs>
                  </a:gsLst>
                  <a:lin scaled="0"/>
                </a:gradFill>
              </a:rPr>
              <a:t>left / center / right / justify;</a:t>
            </a:r>
            <a:endParaRPr lang="en-US" sz="2400"/>
          </a:p>
          <a:p>
            <a:pPr marL="285750" indent="-285750">
              <a:lnSpc>
                <a:spcPct val="110000"/>
              </a:lnSpc>
              <a:buFont typeface="Wingdings" panose="05000000000000000000" charset="0"/>
              <a:buChar char="q"/>
            </a:pPr>
            <a:r>
              <a:rPr lang="en-US" sz="2400" b="1"/>
              <a:t>color</a:t>
            </a:r>
            <a:r>
              <a:rPr lang="en-US" sz="2400"/>
              <a:t>: green;</a:t>
            </a:r>
            <a:endParaRPr lang="en-US" sz="2400"/>
          </a:p>
          <a:p>
            <a:pPr marL="285750" indent="-285750">
              <a:lnSpc>
                <a:spcPct val="110000"/>
              </a:lnSpc>
              <a:buFont typeface="Wingdings" panose="05000000000000000000" charset="0"/>
              <a:buChar char="q"/>
            </a:pPr>
            <a:r>
              <a:rPr lang="en-US" sz="2400" b="1"/>
              <a:t>border</a:t>
            </a:r>
            <a:r>
              <a:rPr lang="en-US" sz="2400"/>
              <a:t>: 1px solid red;</a:t>
            </a:r>
            <a:endParaRPr lang="en-US" sz="2400"/>
          </a:p>
          <a:p>
            <a:pPr marL="285750" indent="-285750">
              <a:lnSpc>
                <a:spcPct val="110000"/>
              </a:lnSpc>
              <a:buFont typeface="Wingdings" panose="05000000000000000000" charset="0"/>
              <a:buChar char="q"/>
            </a:pPr>
            <a:r>
              <a:rPr lang="en-US" sz="2400" b="1"/>
              <a:t>font-size</a:t>
            </a:r>
            <a:r>
              <a:rPr lang="en-US" sz="2400"/>
              <a:t>: 1rem;</a:t>
            </a:r>
            <a:endParaRPr lang="en-US" sz="2400"/>
          </a:p>
          <a:p>
            <a:pPr marL="285750" indent="-285750">
              <a:lnSpc>
                <a:spcPct val="110000"/>
              </a:lnSpc>
              <a:buFont typeface="Wingdings" panose="05000000000000000000" charset="0"/>
              <a:buChar char="q"/>
            </a:pPr>
            <a:r>
              <a:rPr lang="en-US" sz="2400" b="1"/>
              <a:t>font-weight</a:t>
            </a:r>
            <a:r>
              <a:rPr lang="en-US" sz="2400"/>
              <a:t>: bold;</a:t>
            </a:r>
            <a:endParaRPr lang="en-US" sz="2400"/>
          </a:p>
          <a:p>
            <a:pPr marL="285750" indent="-285750">
              <a:lnSpc>
                <a:spcPct val="110000"/>
              </a:lnSpc>
              <a:buFont typeface="Wingdings" panose="05000000000000000000" charset="0"/>
              <a:buChar char="q"/>
            </a:pPr>
            <a:r>
              <a:rPr lang="en-US" sz="2400" b="1"/>
              <a:t>width</a:t>
            </a:r>
            <a:r>
              <a:rPr lang="en-US" sz="2400"/>
              <a:t>: 100%;</a:t>
            </a:r>
            <a:endParaRPr lang="en-US" sz="2400"/>
          </a:p>
          <a:p>
            <a:pPr marL="285750" indent="-285750">
              <a:lnSpc>
                <a:spcPct val="110000"/>
              </a:lnSpc>
              <a:buFont typeface="Wingdings" panose="05000000000000000000" charset="0"/>
              <a:buChar char="q"/>
            </a:pPr>
            <a:r>
              <a:rPr lang="en-US" sz="2400" b="1"/>
              <a:t>height</a:t>
            </a:r>
            <a:r>
              <a:rPr lang="en-US" sz="2400"/>
              <a:t>: 300px;</a:t>
            </a:r>
            <a:endParaRPr lang="en-US" sz="2400"/>
          </a:p>
          <a:p>
            <a:pPr marL="285750" indent="-285750">
              <a:lnSpc>
                <a:spcPct val="110000"/>
              </a:lnSpc>
              <a:buFont typeface="Wingdings" panose="05000000000000000000" charset="0"/>
              <a:buChar char="q"/>
            </a:pPr>
            <a:r>
              <a:rPr lang="en-US" sz="2400" b="1"/>
              <a:t>border-collapse</a:t>
            </a:r>
            <a:r>
              <a:rPr lang="en-US" sz="2400"/>
              <a:t>: collapse;</a:t>
            </a:r>
            <a:endParaRPr lang="en-US" sz="2400"/>
          </a:p>
          <a:p>
            <a:pPr marL="285750" indent="-285750">
              <a:lnSpc>
                <a:spcPct val="110000"/>
              </a:lnSpc>
              <a:buFont typeface="Wingdings" panose="05000000000000000000" charset="0"/>
              <a:buChar char="q"/>
            </a:pPr>
            <a:r>
              <a:rPr lang="en-US" sz="2400"/>
              <a:t> </a:t>
            </a:r>
            <a:r>
              <a:rPr lang="en-US" sz="2400" b="1"/>
              <a:t>border-radius</a:t>
            </a:r>
            <a:r>
              <a:rPr lang="en-US" sz="2400"/>
              <a:t>: 10px;</a:t>
            </a:r>
            <a:endParaRPr lang="en-US" sz="2400"/>
          </a:p>
          <a:p>
            <a:pPr marL="285750" indent="-285750">
              <a:lnSpc>
                <a:spcPct val="110000"/>
              </a:lnSpc>
              <a:buFont typeface="Wingdings" panose="05000000000000000000" charset="0"/>
              <a:buChar char="q"/>
            </a:pPr>
            <a:r>
              <a:rPr lang="en-US" sz="2400" b="1"/>
              <a:t>cursor:</a:t>
            </a:r>
            <a:r>
              <a:rPr lang="en-US" sz="2400"/>
              <a:t> pointer/ help /progress/text/s-resize/e-resize/ w-resize</a:t>
            </a:r>
            <a:endParaRPr lang="en-US" sz="2400"/>
          </a:p>
        </p:txBody>
      </p:sp>
      <p:sp>
        <p:nvSpPr>
          <p:cNvPr id="4" name="Text Box 3"/>
          <p:cNvSpPr txBox="1"/>
          <p:nvPr/>
        </p:nvSpPr>
        <p:spPr>
          <a:xfrm>
            <a:off x="981075" y="6082030"/>
            <a:ext cx="3502025" cy="368300"/>
          </a:xfrm>
          <a:prstGeom prst="rect">
            <a:avLst/>
          </a:prstGeom>
          <a:noFill/>
        </p:spPr>
        <p:txBody>
          <a:bodyPr wrap="square" rtlCol="0">
            <a:spAutoFit/>
          </a:bodyPr>
          <a:p>
            <a:pPr algn="l"/>
            <a:r>
              <a:rPr lang="en-US"/>
              <a:t>/* This is a single-line comment */</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144145"/>
            <a:ext cx="5235575" cy="583565"/>
          </a:xfrm>
          <a:prstGeom prst="rect">
            <a:avLst/>
          </a:prstGeom>
        </p:spPr>
        <p:txBody>
          <a:bodyPr wrap="square">
            <a:spAutoFit/>
          </a:bodyPr>
          <a:lstStyle/>
          <a:p>
            <a:pPr algn="just"/>
            <a:r>
              <a:rPr lang="en-US" sz="3200" b="1">
                <a:latin typeface="Times New Roman" panose="02020603050405020304" charset="0"/>
                <a:cs typeface="Times New Roman" panose="02020603050405020304" charset="0"/>
                <a:sym typeface="+mn-ea"/>
              </a:rPr>
              <a:t>CSS </a:t>
            </a:r>
            <a:r>
              <a:rPr lang="en-US" sz="3200" b="1">
                <a:latin typeface="Times New Roman" panose="02020603050405020304" charset="0"/>
                <a:cs typeface="Times New Roman" panose="02020603050405020304" charset="0"/>
                <a:sym typeface="+mn-ea"/>
              </a:rPr>
              <a:t>object-fit</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4" name="Text Box 3"/>
          <p:cNvSpPr txBox="1"/>
          <p:nvPr/>
        </p:nvSpPr>
        <p:spPr>
          <a:xfrm>
            <a:off x="457835" y="934085"/>
            <a:ext cx="5234940" cy="1938020"/>
          </a:xfrm>
          <a:prstGeom prst="rect">
            <a:avLst/>
          </a:prstGeom>
          <a:noFill/>
        </p:spPr>
        <p:txBody>
          <a:bodyPr wrap="square" rtlCol="0">
            <a:spAutoFit/>
          </a:bodyPr>
          <a:p>
            <a:pPr algn="just"/>
            <a:r>
              <a:rPr lang="en-US" sz="2400">
                <a:solidFill>
                  <a:schemeClr val="tx1"/>
                </a:solidFill>
                <a:latin typeface="Times New Roman" panose="02020603050405020304" charset="0"/>
                <a:cs typeface="Times New Roman" panose="02020603050405020304" charset="0"/>
              </a:rPr>
              <a:t>The CSS object-fit property is used to specify how an &lt;img&gt; or &lt;video&gt; should be resized to fit its container.</a:t>
            </a:r>
            <a:endParaRPr lang="en-US" sz="2400">
              <a:solidFill>
                <a:schemeClr val="tx1"/>
              </a:solidFill>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a:p>
            <a:pPr algn="just"/>
            <a:r>
              <a:rPr lang="en-US" sz="2400">
                <a:solidFill>
                  <a:srgbClr val="C00000"/>
                </a:solidFill>
                <a:latin typeface="Times New Roman" panose="02020603050405020304" charset="0"/>
                <a:cs typeface="Times New Roman" panose="02020603050405020304" charset="0"/>
              </a:rPr>
              <a:t>object-fit: cover/ contain/ fill/ none;</a:t>
            </a:r>
            <a:endParaRPr lang="en-US" sz="2400">
              <a:solidFill>
                <a:srgbClr val="C00000"/>
              </a:solidFill>
              <a:latin typeface="Times New Roman" panose="02020603050405020304" charset="0"/>
              <a:cs typeface="Times New Roman" panose="02020603050405020304" charset="0"/>
            </a:endParaRPr>
          </a:p>
        </p:txBody>
      </p:sp>
      <p:sp>
        <p:nvSpPr>
          <p:cNvPr id="8" name="Text Box 7"/>
          <p:cNvSpPr txBox="1"/>
          <p:nvPr/>
        </p:nvSpPr>
        <p:spPr>
          <a:xfrm>
            <a:off x="6260465" y="1050290"/>
            <a:ext cx="5234940" cy="5262245"/>
          </a:xfrm>
          <a:prstGeom prst="rect">
            <a:avLst/>
          </a:prstGeom>
          <a:solidFill>
            <a:schemeClr val="accent2">
              <a:lumMod val="20000"/>
              <a:lumOff val="80000"/>
            </a:schemeClr>
          </a:solidFill>
        </p:spPr>
        <p:txBody>
          <a:bodyPr wrap="square" rtlCol="0">
            <a:spAutoFit/>
          </a:bodyPr>
          <a:p>
            <a:pPr algn="just"/>
            <a:r>
              <a:rPr lang="en-US" sz="2400" b="1">
                <a:solidFill>
                  <a:schemeClr val="tx1"/>
                </a:solidFill>
                <a:highlight>
                  <a:srgbClr val="C0C0C0"/>
                </a:highlight>
                <a:latin typeface="Times New Roman" panose="02020603050405020304" charset="0"/>
                <a:cs typeface="Times New Roman" panose="02020603050405020304" charset="0"/>
              </a:rPr>
              <a:t> position: static; </a:t>
            </a:r>
            <a:endParaRPr lang="en-US" sz="2400" b="1">
              <a:solidFill>
                <a:schemeClr val="tx1"/>
              </a:solidFill>
              <a:highlight>
                <a:srgbClr val="C0C0C0"/>
              </a:highlight>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HTML elements are positioned static by default.</a:t>
            </a:r>
            <a:endParaRPr lang="en-US" sz="2400">
              <a:solidFill>
                <a:schemeClr val="tx1"/>
              </a:solidFill>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a:p>
            <a:pPr algn="just"/>
            <a:r>
              <a:rPr lang="en-US" sz="2400" b="1">
                <a:solidFill>
                  <a:schemeClr val="tx1"/>
                </a:solidFill>
                <a:highlight>
                  <a:srgbClr val="C0C0C0"/>
                </a:highlight>
                <a:latin typeface="Times New Roman" panose="02020603050405020304" charset="0"/>
                <a:cs typeface="Times New Roman" panose="02020603050405020304" charset="0"/>
              </a:rPr>
              <a:t>position: fixed;</a:t>
            </a:r>
            <a:endParaRPr lang="en-US" sz="2400" b="1">
              <a:solidFill>
                <a:schemeClr val="tx1"/>
              </a:solidFill>
              <a:highlight>
                <a:srgbClr val="C0C0C0"/>
              </a:highlight>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An element with position: fixed; is positioned relative to the viewport, which means it always stays in the same place even if the page is scrolled. </a:t>
            </a:r>
            <a:endParaRPr lang="en-US" sz="2400">
              <a:solidFill>
                <a:schemeClr val="tx1"/>
              </a:solidFill>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The top, right, bottom, and left properties are used to position the element.</a:t>
            </a:r>
            <a:endParaRPr lang="en-US" sz="2400">
              <a:solidFill>
                <a:schemeClr val="tx1"/>
              </a:solidFill>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a:p>
            <a:pPr algn="just"/>
            <a:r>
              <a:rPr lang="en-US" sz="2400">
                <a:solidFill>
                  <a:srgbClr val="C00000"/>
                </a:solidFill>
                <a:latin typeface="Times New Roman" panose="02020603050405020304" charset="0"/>
                <a:cs typeface="Times New Roman" panose="02020603050405020304" charset="0"/>
              </a:rPr>
              <a:t>position: fixed;</a:t>
            </a:r>
            <a:endParaRPr lang="en-US" sz="2400">
              <a:solidFill>
                <a:srgbClr val="C00000"/>
              </a:solidFill>
              <a:latin typeface="Times New Roman" panose="02020603050405020304" charset="0"/>
              <a:cs typeface="Times New Roman" panose="02020603050405020304" charset="0"/>
            </a:endParaRPr>
          </a:p>
        </p:txBody>
      </p:sp>
      <p:sp>
        <p:nvSpPr>
          <p:cNvPr id="10" name="矩形 8"/>
          <p:cNvSpPr/>
          <p:nvPr/>
        </p:nvSpPr>
        <p:spPr>
          <a:xfrm>
            <a:off x="457835" y="3460750"/>
            <a:ext cx="5235575" cy="583565"/>
          </a:xfrm>
          <a:prstGeom prst="rect">
            <a:avLst/>
          </a:prstGeom>
        </p:spPr>
        <p:txBody>
          <a:bodyPr wrap="square">
            <a:spAutoFit/>
          </a:bodyPr>
          <a:p>
            <a:pPr algn="just"/>
            <a:r>
              <a:rPr lang="en-US" sz="3200" b="1">
                <a:highlight>
                  <a:srgbClr val="FFFF00"/>
                </a:highlight>
                <a:latin typeface="Times New Roman" panose="02020603050405020304" charset="0"/>
                <a:cs typeface="Times New Roman" panose="02020603050405020304" charset="0"/>
                <a:sym typeface="+mn-ea"/>
              </a:rPr>
              <a:t> CSS Position Property  </a:t>
            </a:r>
            <a:endParaRPr lang="en-US" altLang="zh-CN" sz="3200" b="1">
              <a:solidFill>
                <a:schemeClr val="tx1">
                  <a:lumMod val="65000"/>
                  <a:lumOff val="35000"/>
                </a:schemeClr>
              </a:solidFill>
              <a:highlight>
                <a:srgbClr val="FFFF00"/>
              </a:highlight>
              <a:latin typeface="Times New Roman" panose="02020603050405020304" charset="0"/>
              <a:cs typeface="Times New Roman" panose="02020603050405020304" charset="0"/>
              <a:sym typeface="+mn-ea"/>
            </a:endParaRPr>
          </a:p>
        </p:txBody>
      </p:sp>
      <p:sp>
        <p:nvSpPr>
          <p:cNvPr id="11" name="Text Box 10"/>
          <p:cNvSpPr txBox="1"/>
          <p:nvPr/>
        </p:nvSpPr>
        <p:spPr>
          <a:xfrm>
            <a:off x="457835" y="4374515"/>
            <a:ext cx="5234940" cy="1938020"/>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sym typeface="+mn-ea"/>
              </a:rPr>
              <a:t>The position property specifies the type of positioning method used for an element (static, relative, fixed, absolute or sticky).</a:t>
            </a:r>
            <a:endParaRPr lang="en-US" sz="2400">
              <a:solidFill>
                <a:schemeClr val="tx1"/>
              </a:solidFill>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barn(inVertical)">
                                      <p:cBhvr>
                                        <p:cTn id="20" dur="500"/>
                                        <p:tgtEl>
                                          <p:spTgt spid="8">
                                            <p:txEl>
                                              <p:pRg st="0" end="0"/>
                                            </p:txEl>
                                          </p:spTgt>
                                        </p:tgtEl>
                                      </p:cBhvr>
                                    </p:animEffect>
                                  </p:childTnLst>
                                </p:cTn>
                              </p:par>
                            </p:childTnLst>
                          </p:cTn>
                        </p:par>
                        <p:par>
                          <p:cTn id="21" fill="hold">
                            <p:stCondLst>
                              <p:cond delay="1500"/>
                            </p:stCondLst>
                            <p:childTnLst>
                              <p:par>
                                <p:cTn id="22" presetID="16" presetClass="entr" presetSubtype="21" fill="hold" nodeType="after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barn(inVertical)">
                                      <p:cBhvr>
                                        <p:cTn id="24" dur="500"/>
                                        <p:tgtEl>
                                          <p:spTgt spid="8">
                                            <p:txEl>
                                              <p:pRg st="1" end="1"/>
                                            </p:txEl>
                                          </p:spTgt>
                                        </p:tgtEl>
                                      </p:cBhvr>
                                    </p:animEffect>
                                  </p:childTnLst>
                                </p:cTn>
                              </p:par>
                            </p:childTnLst>
                          </p:cTn>
                        </p:par>
                        <p:par>
                          <p:cTn id="25" fill="hold">
                            <p:stCondLst>
                              <p:cond delay="2000"/>
                            </p:stCondLst>
                            <p:childTnLst>
                              <p:par>
                                <p:cTn id="26" presetID="16" presetClass="entr" presetSubtype="21" fill="hold" nodeType="after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barn(inVertical)">
                                      <p:cBhvr>
                                        <p:cTn id="28" dur="500"/>
                                        <p:tgtEl>
                                          <p:spTgt spid="8">
                                            <p:txEl>
                                              <p:pRg st="3" end="3"/>
                                            </p:txEl>
                                          </p:spTgt>
                                        </p:tgtEl>
                                      </p:cBhvr>
                                    </p:animEffect>
                                  </p:childTnLst>
                                </p:cTn>
                              </p:par>
                            </p:childTnLst>
                          </p:cTn>
                        </p:par>
                        <p:par>
                          <p:cTn id="29" fill="hold">
                            <p:stCondLst>
                              <p:cond delay="2500"/>
                            </p:stCondLst>
                            <p:childTnLst>
                              <p:par>
                                <p:cTn id="30" presetID="16" presetClass="entr" presetSubtype="21" fill="hold" nodeType="after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barn(inVertical)">
                                      <p:cBhvr>
                                        <p:cTn id="32" dur="500"/>
                                        <p:tgtEl>
                                          <p:spTgt spid="8">
                                            <p:txEl>
                                              <p:pRg st="4" end="4"/>
                                            </p:txEl>
                                          </p:spTgt>
                                        </p:tgtEl>
                                      </p:cBhvr>
                                    </p:animEffect>
                                  </p:childTnLst>
                                </p:cTn>
                              </p:par>
                            </p:childTnLst>
                          </p:cTn>
                        </p:par>
                        <p:par>
                          <p:cTn id="33" fill="hold">
                            <p:stCondLst>
                              <p:cond delay="3000"/>
                            </p:stCondLst>
                            <p:childTnLst>
                              <p:par>
                                <p:cTn id="34" presetID="16" presetClass="entr" presetSubtype="21" fill="hold" nodeType="after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barn(inVertical)">
                                      <p:cBhvr>
                                        <p:cTn id="36" dur="500"/>
                                        <p:tgtEl>
                                          <p:spTgt spid="8">
                                            <p:txEl>
                                              <p:pRg st="6" end="6"/>
                                            </p:txEl>
                                          </p:spTgt>
                                        </p:tgtEl>
                                      </p:cBhvr>
                                    </p:animEffect>
                                  </p:childTnLst>
                                </p:cTn>
                              </p:par>
                            </p:childTnLst>
                          </p:cTn>
                        </p:par>
                        <p:par>
                          <p:cTn id="37" fill="hold">
                            <p:stCondLst>
                              <p:cond delay="3500"/>
                            </p:stCondLst>
                            <p:childTnLst>
                              <p:par>
                                <p:cTn id="38" presetID="16" presetClass="entr" presetSubtype="21" fill="hold" nodeType="afterEffect">
                                  <p:stCondLst>
                                    <p:cond delay="0"/>
                                  </p:stCondLst>
                                  <p:childTnLst>
                                    <p:set>
                                      <p:cBhvr>
                                        <p:cTn id="39" dur="1" fill="hold">
                                          <p:stCondLst>
                                            <p:cond delay="0"/>
                                          </p:stCondLst>
                                        </p:cTn>
                                        <p:tgtEl>
                                          <p:spTgt spid="8">
                                            <p:txEl>
                                              <p:pRg st="8" end="8"/>
                                            </p:txEl>
                                          </p:spTgt>
                                        </p:tgtEl>
                                        <p:attrNameLst>
                                          <p:attrName>style.visibility</p:attrName>
                                        </p:attrNameLst>
                                      </p:cBhvr>
                                      <p:to>
                                        <p:strVal val="visible"/>
                                      </p:to>
                                    </p:set>
                                    <p:animEffect transition="in" filter="barn(inVertical)">
                                      <p:cBhvr>
                                        <p:cTn id="4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1"/>
          </p:nvPr>
        </p:nvPicPr>
        <p:blipFill>
          <a:blip r:embed="rId1"/>
          <a:stretch>
            <a:fillRect/>
          </a:stretch>
        </p:blipFill>
        <p:spPr>
          <a:xfrm>
            <a:off x="10723245" y="-168275"/>
            <a:ext cx="1218565" cy="1218565"/>
          </a:xfrm>
          <a:prstGeom prst="rect">
            <a:avLst/>
          </a:prstGeom>
        </p:spPr>
      </p:pic>
      <p:sp>
        <p:nvSpPr>
          <p:cNvPr id="8" name="Text Box 7"/>
          <p:cNvSpPr txBox="1"/>
          <p:nvPr/>
        </p:nvSpPr>
        <p:spPr>
          <a:xfrm>
            <a:off x="367665" y="996950"/>
            <a:ext cx="5234940" cy="3415030"/>
          </a:xfrm>
          <a:prstGeom prst="rect">
            <a:avLst/>
          </a:prstGeom>
          <a:solidFill>
            <a:schemeClr val="accent2">
              <a:lumMod val="20000"/>
              <a:lumOff val="80000"/>
            </a:schemeClr>
          </a:solidFill>
        </p:spPr>
        <p:txBody>
          <a:bodyPr wrap="square" rtlCol="0">
            <a:spAutoFit/>
          </a:bodyPr>
          <a:p>
            <a:pPr algn="just"/>
            <a:r>
              <a:rPr lang="en-US" sz="2400" b="1">
                <a:solidFill>
                  <a:schemeClr val="tx1"/>
                </a:solidFill>
                <a:highlight>
                  <a:srgbClr val="C0C0C0"/>
                </a:highlight>
                <a:latin typeface="Times New Roman" panose="02020603050405020304" charset="0"/>
                <a:cs typeface="Times New Roman" panose="02020603050405020304" charset="0"/>
              </a:rPr>
              <a:t>position: sticky; </a:t>
            </a:r>
            <a:endParaRPr lang="en-US" sz="2400" b="1">
              <a:solidFill>
                <a:schemeClr val="tx1"/>
              </a:solidFill>
              <a:highlight>
                <a:srgbClr val="C0C0C0"/>
              </a:highlight>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An element with position: sticky; is positioned based on the user's scroll position.</a:t>
            </a:r>
            <a:endParaRPr lang="en-US" sz="2400">
              <a:solidFill>
                <a:schemeClr val="tx1"/>
              </a:solidFill>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div.sticky {</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a:t>
            </a:r>
            <a:r>
              <a:rPr lang="en-US" sz="2400">
                <a:solidFill>
                  <a:srgbClr val="C00000"/>
                </a:solidFill>
                <a:latin typeface="Times New Roman" panose="02020603050405020304" charset="0"/>
                <a:cs typeface="Times New Roman" panose="02020603050405020304" charset="0"/>
              </a:rPr>
              <a:t>position: sticky;</a:t>
            </a:r>
            <a:endParaRPr lang="en-US" sz="2400">
              <a:solidFill>
                <a:srgbClr val="C00000"/>
              </a:solidFill>
              <a:latin typeface="Times New Roman" panose="02020603050405020304" charset="0"/>
              <a:cs typeface="Times New Roman" panose="02020603050405020304" charset="0"/>
            </a:endParaRPr>
          </a:p>
          <a:p>
            <a:pPr algn="just"/>
            <a:r>
              <a:rPr lang="en-US" sz="2400">
                <a:solidFill>
                  <a:srgbClr val="C00000"/>
                </a:solidFill>
                <a:latin typeface="Times New Roman" panose="02020603050405020304" charset="0"/>
                <a:cs typeface="Times New Roman" panose="02020603050405020304" charset="0"/>
              </a:rPr>
              <a:t>  top: 0;</a:t>
            </a:r>
            <a:endParaRPr lang="en-US" sz="2400">
              <a:solidFill>
                <a:srgbClr val="C00000"/>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a:t>
            </a:r>
            <a:endParaRPr lang="en-US" sz="2400">
              <a:solidFill>
                <a:schemeClr val="tx1"/>
              </a:solidFill>
              <a:latin typeface="Times New Roman" panose="02020603050405020304" charset="0"/>
              <a:cs typeface="Times New Roman" panose="02020603050405020304" charset="0"/>
            </a:endParaRPr>
          </a:p>
        </p:txBody>
      </p:sp>
      <p:sp>
        <p:nvSpPr>
          <p:cNvPr id="10" name="矩形 8"/>
          <p:cNvSpPr/>
          <p:nvPr/>
        </p:nvSpPr>
        <p:spPr>
          <a:xfrm>
            <a:off x="367030" y="316230"/>
            <a:ext cx="5235575" cy="583565"/>
          </a:xfrm>
          <a:prstGeom prst="rect">
            <a:avLst/>
          </a:prstGeom>
        </p:spPr>
        <p:txBody>
          <a:bodyPr wrap="square">
            <a:spAutoFit/>
          </a:bodyPr>
          <a:p>
            <a:pPr algn="just"/>
            <a:r>
              <a:rPr lang="en-US" sz="3200" b="1">
                <a:highlight>
                  <a:srgbClr val="FFFF00"/>
                </a:highlight>
                <a:latin typeface="Times New Roman" panose="02020603050405020304" charset="0"/>
                <a:cs typeface="Times New Roman" panose="02020603050405020304" charset="0"/>
                <a:sym typeface="+mn-ea"/>
              </a:rPr>
              <a:t> CSS Position Property  </a:t>
            </a:r>
            <a:endParaRPr lang="en-US" altLang="zh-CN" sz="3200" b="1">
              <a:solidFill>
                <a:schemeClr val="tx1">
                  <a:lumMod val="65000"/>
                  <a:lumOff val="35000"/>
                </a:schemeClr>
              </a:solidFill>
              <a:highlight>
                <a:srgbClr val="FFFF00"/>
              </a:highlight>
              <a:latin typeface="Times New Roman" panose="02020603050405020304" charset="0"/>
              <a:cs typeface="Times New Roman" panose="02020603050405020304" charset="0"/>
              <a:sym typeface="+mn-ea"/>
            </a:endParaRPr>
          </a:p>
        </p:txBody>
      </p:sp>
      <p:sp>
        <p:nvSpPr>
          <p:cNvPr id="5" name="Text Box 4"/>
          <p:cNvSpPr txBox="1"/>
          <p:nvPr/>
        </p:nvSpPr>
        <p:spPr>
          <a:xfrm>
            <a:off x="5986780" y="1050290"/>
            <a:ext cx="5761990" cy="3415030"/>
          </a:xfrm>
          <a:prstGeom prst="rect">
            <a:avLst/>
          </a:prstGeom>
          <a:solidFill>
            <a:schemeClr val="accent4">
              <a:lumMod val="20000"/>
              <a:lumOff val="80000"/>
            </a:schemeClr>
          </a:solidFill>
        </p:spPr>
        <p:txBody>
          <a:bodyPr wrap="square" rtlCol="0">
            <a:spAutoFit/>
          </a:bodyPr>
          <a:p>
            <a:pPr algn="just"/>
            <a:r>
              <a:rPr lang="en-US" sz="2400" b="1">
                <a:solidFill>
                  <a:schemeClr val="tx1"/>
                </a:solidFill>
                <a:highlight>
                  <a:srgbClr val="C0C0C0"/>
                </a:highlight>
                <a:latin typeface="Times New Roman" panose="02020603050405020304" charset="0"/>
                <a:cs typeface="Times New Roman" panose="02020603050405020304" charset="0"/>
              </a:rPr>
              <a:t>position: relative; </a:t>
            </a:r>
            <a:endParaRPr lang="en-US" sz="2400" b="1">
              <a:solidFill>
                <a:schemeClr val="tx1"/>
              </a:solidFill>
              <a:highlight>
                <a:srgbClr val="C0C0C0"/>
              </a:highlight>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An element with position: relative; is positioned relative to its normal position.</a:t>
            </a:r>
            <a:endParaRPr lang="en-US" sz="2400">
              <a:solidFill>
                <a:schemeClr val="tx1"/>
              </a:solidFill>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div.relative {</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a:t>
            </a:r>
            <a:r>
              <a:rPr lang="en-US" sz="2400">
                <a:solidFill>
                  <a:srgbClr val="C00000"/>
                </a:solidFill>
                <a:latin typeface="Times New Roman" panose="02020603050405020304" charset="0"/>
                <a:cs typeface="Times New Roman" panose="02020603050405020304" charset="0"/>
              </a:rPr>
              <a:t>position: relative;</a:t>
            </a:r>
            <a:endParaRPr lang="en-US" sz="2400">
              <a:solidFill>
                <a:srgbClr val="C00000"/>
              </a:solidFill>
              <a:latin typeface="Times New Roman" panose="02020603050405020304" charset="0"/>
              <a:cs typeface="Times New Roman" panose="02020603050405020304" charset="0"/>
            </a:endParaRPr>
          </a:p>
          <a:p>
            <a:pPr algn="just"/>
            <a:r>
              <a:rPr lang="en-US" sz="2400">
                <a:solidFill>
                  <a:srgbClr val="C00000"/>
                </a:solidFill>
                <a:latin typeface="Times New Roman" panose="02020603050405020304" charset="0"/>
                <a:cs typeface="Times New Roman" panose="02020603050405020304" charset="0"/>
              </a:rPr>
              <a:t>  left: 30px;</a:t>
            </a:r>
            <a:endParaRPr lang="en-US" sz="2400">
              <a:solidFill>
                <a:srgbClr val="C00000"/>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a:t>
            </a:r>
            <a:endParaRPr lang="en-US" sz="2400">
              <a:solidFill>
                <a:schemeClr val="tx1"/>
              </a:solidFill>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5" grpId="0" bldLvl="0" animBg="1"/>
      <p:bldP spid="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67030" y="316230"/>
            <a:ext cx="5235575" cy="583565"/>
          </a:xfrm>
          <a:prstGeom prst="rect">
            <a:avLst/>
          </a:prstGeom>
        </p:spPr>
        <p:txBody>
          <a:bodyPr wrap="square">
            <a:spAutoFit/>
          </a:bodyPr>
          <a:p>
            <a:pPr algn="just"/>
            <a:r>
              <a:rPr lang="en-US" sz="3200" b="1">
                <a:highlight>
                  <a:srgbClr val="FFFF00"/>
                </a:highlight>
                <a:latin typeface="Times New Roman" panose="02020603050405020304" charset="0"/>
                <a:cs typeface="Times New Roman" panose="02020603050405020304" charset="0"/>
                <a:sym typeface="+mn-ea"/>
              </a:rPr>
              <a:t> CSS Position Property  </a:t>
            </a:r>
            <a:endParaRPr lang="en-US" altLang="zh-CN" sz="3200" b="1">
              <a:solidFill>
                <a:schemeClr val="tx1">
                  <a:lumMod val="65000"/>
                  <a:lumOff val="35000"/>
                </a:schemeClr>
              </a:solidFill>
              <a:highlight>
                <a:srgbClr val="FFFF00"/>
              </a:highlight>
              <a:latin typeface="Times New Roman" panose="02020603050405020304" charset="0"/>
              <a:cs typeface="Times New Roman" panose="02020603050405020304" charset="0"/>
              <a:sym typeface="+mn-ea"/>
            </a:endParaRPr>
          </a:p>
        </p:txBody>
      </p:sp>
      <p:sp>
        <p:nvSpPr>
          <p:cNvPr id="6" name="Text Box 5"/>
          <p:cNvSpPr txBox="1"/>
          <p:nvPr/>
        </p:nvSpPr>
        <p:spPr>
          <a:xfrm>
            <a:off x="367030" y="1240155"/>
            <a:ext cx="5235575" cy="2306955"/>
          </a:xfrm>
          <a:prstGeom prst="rect">
            <a:avLst/>
          </a:prstGeom>
          <a:solidFill>
            <a:schemeClr val="accent2">
              <a:lumMod val="20000"/>
              <a:lumOff val="80000"/>
            </a:schemeClr>
          </a:solidFill>
        </p:spPr>
        <p:txBody>
          <a:bodyPr wrap="square" rtlCol="0">
            <a:spAutoFit/>
          </a:bodyPr>
          <a:p>
            <a:pPr algn="just"/>
            <a:r>
              <a:rPr lang="en-US" sz="2400" b="1">
                <a:solidFill>
                  <a:schemeClr val="tx1"/>
                </a:solidFill>
                <a:highlight>
                  <a:srgbClr val="C0C0C0"/>
                </a:highlight>
                <a:latin typeface="Times New Roman" panose="02020603050405020304" charset="0"/>
                <a:cs typeface="Times New Roman" panose="02020603050405020304" charset="0"/>
              </a:rPr>
              <a:t>position: absolute; </a:t>
            </a:r>
            <a:r>
              <a:rPr lang="en-US" sz="2400" b="1">
                <a:solidFill>
                  <a:schemeClr val="tx1"/>
                </a:solidFill>
                <a:latin typeface="Times New Roman" panose="02020603050405020304" charset="0"/>
                <a:cs typeface="Times New Roman" panose="02020603050405020304" charset="0"/>
              </a:rPr>
              <a:t> </a:t>
            </a:r>
            <a:r>
              <a:rPr lang="en-US" sz="2400">
                <a:solidFill>
                  <a:schemeClr val="tx1"/>
                </a:solidFill>
                <a:latin typeface="Times New Roman" panose="02020603050405020304" charset="0"/>
                <a:cs typeface="Times New Roman" panose="02020603050405020304" charset="0"/>
              </a:rPr>
              <a:t>An element with position: absolute; is positioned relative to the nearest positioned ancestor (instead of positioned relative to the viewport, like fixed).</a:t>
            </a:r>
            <a:r>
              <a:rPr lang="en-US" sz="2400">
                <a:solidFill>
                  <a:schemeClr val="tx1"/>
                </a:solidFill>
                <a:highlight>
                  <a:srgbClr val="C0C0C0"/>
                </a:highlight>
                <a:latin typeface="Times New Roman" panose="02020603050405020304" charset="0"/>
                <a:cs typeface="Times New Roman" panose="02020603050405020304" charset="0"/>
              </a:rPr>
              <a:t> </a:t>
            </a:r>
            <a:endParaRPr lang="en-US" sz="2400">
              <a:solidFill>
                <a:schemeClr val="tx1"/>
              </a:solidFill>
              <a:highlight>
                <a:srgbClr val="C0C0C0"/>
              </a:highlight>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p:txBody>
      </p:sp>
      <p:sp>
        <p:nvSpPr>
          <p:cNvPr id="4" name="Text Box 3"/>
          <p:cNvSpPr txBox="1"/>
          <p:nvPr/>
        </p:nvSpPr>
        <p:spPr>
          <a:xfrm>
            <a:off x="5895340" y="899795"/>
            <a:ext cx="5235575" cy="5262245"/>
          </a:xfrm>
          <a:prstGeom prst="rect">
            <a:avLst/>
          </a:prstGeom>
          <a:solidFill>
            <a:schemeClr val="accent4">
              <a:lumMod val="20000"/>
              <a:lumOff val="80000"/>
            </a:schemeClr>
          </a:solidFill>
        </p:spPr>
        <p:txBody>
          <a:bodyPr wrap="square" rtlCol="0">
            <a:spAutoFit/>
          </a:bodyPr>
          <a:p>
            <a:pPr algn="just"/>
            <a:r>
              <a:rPr lang="en-US" sz="2400">
                <a:solidFill>
                  <a:schemeClr val="tx1"/>
                </a:solidFill>
                <a:latin typeface="Times New Roman" panose="02020603050405020304" charset="0"/>
                <a:cs typeface="Times New Roman" panose="02020603050405020304" charset="0"/>
              </a:rPr>
              <a:t>div.relative {</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position: relative;</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width: 400px;</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height: 200px;</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border: 3px solid #73AD21;</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a:t>
            </a:r>
            <a:endParaRPr lang="en-US" sz="2400">
              <a:solidFill>
                <a:schemeClr val="tx1"/>
              </a:solidFill>
              <a:latin typeface="Times New Roman" panose="02020603050405020304" charset="0"/>
              <a:cs typeface="Times New Roman" panose="02020603050405020304" charset="0"/>
            </a:endParaRPr>
          </a:p>
          <a:p>
            <a:pPr algn="just"/>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div.absolute {</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position: absolute;</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top: 80px;</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right: 0;</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width: 200px;</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  height: 100px;</a:t>
            </a:r>
            <a:endParaRPr lang="en-US" sz="2400">
              <a:solidFill>
                <a:schemeClr val="tx1"/>
              </a:solidFill>
              <a:latin typeface="Times New Roman" panose="02020603050405020304" charset="0"/>
              <a:cs typeface="Times New Roman" panose="02020603050405020304" charset="0"/>
            </a:endParaRPr>
          </a:p>
          <a:p>
            <a:pPr algn="just"/>
            <a:r>
              <a:rPr lang="en-US" sz="2400">
                <a:solidFill>
                  <a:schemeClr val="tx1"/>
                </a:solidFill>
                <a:latin typeface="Times New Roman" panose="02020603050405020304" charset="0"/>
                <a:cs typeface="Times New Roman" panose="02020603050405020304" charset="0"/>
              </a:rPr>
              <a:t>}</a:t>
            </a:r>
            <a:endParaRPr lang="en-US" sz="2400">
              <a:solidFill>
                <a:schemeClr val="tx1"/>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4" grpId="0" bldLvl="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zh-CN" altLang="en-US"/>
              <a:t>Made by Dammar Khadayat | Web Developer</a:t>
            </a:r>
            <a:endParaRPr lang="zh-CN" altLang="en-US"/>
          </a:p>
        </p:txBody>
      </p:sp>
      <p:sp>
        <p:nvSpPr>
          <p:cNvPr id="5" name="Slide Number Placeholder 4"/>
          <p:cNvSpPr>
            <a:spLocks noGrp="1"/>
          </p:cNvSpPr>
          <p:nvPr>
            <p:ph type="sldNum" sz="quarter" idx="12"/>
          </p:nvPr>
        </p:nvSpPr>
        <p:spPr/>
        <p:txBody>
          <a:bodyPr/>
          <a:p>
            <a:fld id="{565CE74E-AB26-4998-AD42-012C4C1AD076}" type="slidenum">
              <a:rPr lang="zh-CN" altLang="en-US" smtClean="0"/>
            </a:fld>
            <a:endParaRPr lang="zh-CN" altLang="en-US"/>
          </a:p>
        </p:txBody>
      </p:sp>
      <p:pic>
        <p:nvPicPr>
          <p:cNvPr id="2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113" r="1397" b="6686"/>
          <a:stretch>
            <a:fillRect/>
          </a:stretch>
        </p:blipFill>
        <p:spPr>
          <a:xfrm>
            <a:off x="591820" y="665480"/>
            <a:ext cx="10745470" cy="5506085"/>
          </a:xfrm>
          <a:prstGeom prst="rect">
            <a:avLst/>
          </a:prstGeom>
        </p:spPr>
      </p:pic>
      <p:grpSp>
        <p:nvGrpSpPr>
          <p:cNvPr id="6" name="Group 5"/>
          <p:cNvGrpSpPr/>
          <p:nvPr/>
        </p:nvGrpSpPr>
        <p:grpSpPr>
          <a:xfrm>
            <a:off x="3763010" y="1372235"/>
            <a:ext cx="6264910" cy="3046095"/>
            <a:chOff x="5958" y="2336"/>
            <a:chExt cx="9866" cy="4797"/>
          </a:xfrm>
        </p:grpSpPr>
        <p:sp>
          <p:nvSpPr>
            <p:cNvPr id="7" name="Text Box 6"/>
            <p:cNvSpPr txBox="1"/>
            <p:nvPr/>
          </p:nvSpPr>
          <p:spPr>
            <a:xfrm rot="20580000">
              <a:off x="5958" y="4905"/>
              <a:ext cx="3329" cy="1307"/>
            </a:xfrm>
            <a:prstGeom prst="rect">
              <a:avLst/>
            </a:prstGeom>
            <a:noFill/>
          </p:spPr>
          <p:txBody>
            <a:bodyPr wrap="square" rtlCol="0">
              <a:spAutoFit/>
            </a:bodyPr>
            <a:p>
              <a:r>
                <a:rPr lang="en-US" sz="2400" b="1">
                  <a:latin typeface="Times New Roman" panose="02020603050405020304" charset="0"/>
                  <a:cs typeface="Times New Roman" panose="02020603050405020304" charset="0"/>
                </a:rPr>
                <a:t>Assignment 3: </a:t>
              </a:r>
              <a:endParaRPr lang="en-US" sz="24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p:txBody>
        </p:sp>
        <p:sp>
          <p:nvSpPr>
            <p:cNvPr id="25" name="Text Box 24"/>
            <p:cNvSpPr txBox="1"/>
            <p:nvPr/>
          </p:nvSpPr>
          <p:spPr>
            <a:xfrm rot="20700000">
              <a:off x="9926" y="2336"/>
              <a:ext cx="5898" cy="4797"/>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sym typeface="+mn-ea"/>
                </a:rPr>
                <a:t>1. Desing a simple web page using different types of css gradient color methods.</a:t>
              </a:r>
              <a:endParaRPr lang="en-US" sz="2400">
                <a:latin typeface="Times New Roman" panose="02020603050405020304" charset="0"/>
                <a:cs typeface="Times New Roman" panose="02020603050405020304" charset="0"/>
                <a:sym typeface="+mn-ea"/>
              </a:endParaRPr>
            </a:p>
            <a:p>
              <a:pPr algn="l"/>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sym typeface="+mn-ea"/>
                </a:rPr>
                <a:t>2. Use of show effect.</a:t>
              </a:r>
              <a:endParaRPr lang="en-US" sz="2400">
                <a:latin typeface="Times New Roman" panose="02020603050405020304" charset="0"/>
                <a:cs typeface="Times New Roman" panose="02020603050405020304" charset="0"/>
                <a:sym typeface="+mn-ea"/>
              </a:endParaRPr>
            </a:p>
            <a:p>
              <a:pPr algn="l"/>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sym typeface="+mn-ea"/>
                </a:rPr>
                <a:t>3. Use of position property properly with examples.</a:t>
              </a:r>
              <a:endParaRPr lang="en-US" sz="2400">
                <a:latin typeface="Times New Roman" panose="02020603050405020304" charset="0"/>
                <a:cs typeface="Times New Roman" panose="02020603050405020304" charset="0"/>
                <a:sym typeface="+mn-ea"/>
              </a:endParaRPr>
            </a:p>
          </p:txBody>
        </p:sp>
      </p:grpSp>
      <p:pic>
        <p:nvPicPr>
          <p:cNvPr id="28" name="Content Placeholder 27" descr="xdezo_academy"/>
          <p:cNvPicPr>
            <a:picLocks noChangeAspect="1"/>
          </p:cNvPicPr>
          <p:nvPr/>
        </p:nvPicPr>
        <p:blipFill>
          <a:blip r:embed="rId2"/>
          <a:stretch>
            <a:fillRect/>
          </a:stretch>
        </p:blipFill>
        <p:spPr>
          <a:xfrm>
            <a:off x="10852150" y="-120015"/>
            <a:ext cx="1170305" cy="11703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67030" y="899795"/>
            <a:ext cx="7181850" cy="5754370"/>
          </a:xfrm>
          <a:prstGeom prst="rect">
            <a:avLst/>
          </a:prstGeom>
          <a:noFill/>
        </p:spPr>
        <p:txBody>
          <a:bodyPr wrap="square" rtlCol="0">
            <a:spAutoFit/>
          </a:bodyPr>
          <a:p>
            <a:pPr algn="just"/>
            <a:r>
              <a:rPr lang="en-US" sz="2300">
                <a:solidFill>
                  <a:schemeClr val="tx1"/>
                </a:solidFill>
                <a:latin typeface="Times New Roman" panose="02020603050405020304" charset="0"/>
                <a:cs typeface="Times New Roman" panose="02020603050405020304" charset="0"/>
              </a:rPr>
              <a:t>In CSS, the term "box model" is used when talking about design and layout.</a:t>
            </a:r>
            <a:endParaRPr lang="en-US" sz="2300">
              <a:solidFill>
                <a:schemeClr val="tx1"/>
              </a:solidFill>
              <a:latin typeface="Times New Roman" panose="02020603050405020304" charset="0"/>
              <a:cs typeface="Times New Roman" panose="02020603050405020304" charset="0"/>
            </a:endParaRPr>
          </a:p>
          <a:p>
            <a:pPr algn="just"/>
            <a:endParaRPr lang="en-US" sz="2300">
              <a:solidFill>
                <a:schemeClr val="tx1"/>
              </a:solidFill>
              <a:latin typeface="Times New Roman" panose="02020603050405020304" charset="0"/>
              <a:cs typeface="Times New Roman" panose="02020603050405020304" charset="0"/>
            </a:endParaRPr>
          </a:p>
          <a:p>
            <a:pPr algn="just"/>
            <a:r>
              <a:rPr lang="en-US" sz="2300">
                <a:solidFill>
                  <a:schemeClr val="tx1"/>
                </a:solidFill>
                <a:latin typeface="Times New Roman" panose="02020603050405020304" charset="0"/>
                <a:cs typeface="Times New Roman" panose="02020603050405020304" charset="0"/>
              </a:rPr>
              <a:t>The CSS box model is essentially a box that wraps around every HTML element. It consists of: margins, borders, margin, and the actual content. The image below illustrates the box model:</a:t>
            </a:r>
            <a:endParaRPr lang="en-US" sz="2300">
              <a:solidFill>
                <a:schemeClr val="tx1"/>
              </a:solidFill>
              <a:latin typeface="Times New Roman" panose="02020603050405020304" charset="0"/>
              <a:cs typeface="Times New Roman" panose="02020603050405020304" charset="0"/>
            </a:endParaRPr>
          </a:p>
          <a:p>
            <a:pPr algn="just"/>
            <a:endParaRPr lang="en-US" sz="2300">
              <a:solidFill>
                <a:schemeClr val="tx1"/>
              </a:solidFill>
              <a:latin typeface="Times New Roman" panose="02020603050405020304" charset="0"/>
              <a:cs typeface="Times New Roman" panose="02020603050405020304" charset="0"/>
            </a:endParaRPr>
          </a:p>
          <a:p>
            <a:pPr algn="just"/>
            <a:r>
              <a:rPr lang="en-US" sz="2300">
                <a:solidFill>
                  <a:schemeClr val="tx1"/>
                </a:solidFill>
                <a:highlight>
                  <a:srgbClr val="FFFF00"/>
                </a:highlight>
                <a:latin typeface="Times New Roman" panose="02020603050405020304" charset="0"/>
                <a:cs typeface="Times New Roman" panose="02020603050405020304" charset="0"/>
              </a:rPr>
              <a:t>Content</a:t>
            </a:r>
            <a:r>
              <a:rPr lang="en-US" sz="2300">
                <a:solidFill>
                  <a:schemeClr val="tx1"/>
                </a:solidFill>
                <a:latin typeface="Times New Roman" panose="02020603050405020304" charset="0"/>
                <a:cs typeface="Times New Roman" panose="02020603050405020304" charset="0"/>
              </a:rPr>
              <a:t> - The content of the box, where text and images appear</a:t>
            </a:r>
            <a:endParaRPr lang="en-US" sz="2300">
              <a:solidFill>
                <a:schemeClr val="tx1"/>
              </a:solidFill>
              <a:latin typeface="Times New Roman" panose="02020603050405020304" charset="0"/>
              <a:cs typeface="Times New Roman" panose="02020603050405020304" charset="0"/>
            </a:endParaRPr>
          </a:p>
          <a:p>
            <a:pPr algn="just"/>
            <a:r>
              <a:rPr lang="en-US" sz="2300">
                <a:solidFill>
                  <a:schemeClr val="tx1"/>
                </a:solidFill>
                <a:highlight>
                  <a:srgbClr val="FFFF00"/>
                </a:highlight>
                <a:latin typeface="Times New Roman" panose="02020603050405020304" charset="0"/>
                <a:cs typeface="Times New Roman" panose="02020603050405020304" charset="0"/>
              </a:rPr>
              <a:t>padding</a:t>
            </a:r>
            <a:r>
              <a:rPr lang="en-US" sz="2300">
                <a:solidFill>
                  <a:schemeClr val="tx1"/>
                </a:solidFill>
                <a:latin typeface="Times New Roman" panose="02020603050405020304" charset="0"/>
                <a:cs typeface="Times New Roman" panose="02020603050405020304" charset="0"/>
              </a:rPr>
              <a:t>- Clears an area around the content. The margin is transparent</a:t>
            </a:r>
            <a:endParaRPr lang="en-US" sz="2300">
              <a:solidFill>
                <a:schemeClr val="tx1"/>
              </a:solidFill>
              <a:latin typeface="Times New Roman" panose="02020603050405020304" charset="0"/>
              <a:cs typeface="Times New Roman" panose="02020603050405020304" charset="0"/>
            </a:endParaRPr>
          </a:p>
          <a:p>
            <a:pPr algn="just"/>
            <a:r>
              <a:rPr lang="en-US" sz="2300">
                <a:solidFill>
                  <a:schemeClr val="tx1"/>
                </a:solidFill>
                <a:highlight>
                  <a:srgbClr val="FFFF00"/>
                </a:highlight>
                <a:latin typeface="Times New Roman" panose="02020603050405020304" charset="0"/>
                <a:cs typeface="Times New Roman" panose="02020603050405020304" charset="0"/>
              </a:rPr>
              <a:t>Border</a:t>
            </a:r>
            <a:r>
              <a:rPr lang="en-US" sz="2300">
                <a:solidFill>
                  <a:schemeClr val="tx1"/>
                </a:solidFill>
                <a:latin typeface="Times New Roman" panose="02020603050405020304" charset="0"/>
                <a:cs typeface="Times New Roman" panose="02020603050405020304" charset="0"/>
              </a:rPr>
              <a:t> - A border that goes around the margin and content</a:t>
            </a:r>
            <a:endParaRPr lang="en-US" sz="2300">
              <a:solidFill>
                <a:schemeClr val="tx1"/>
              </a:solidFill>
              <a:latin typeface="Times New Roman" panose="02020603050405020304" charset="0"/>
              <a:cs typeface="Times New Roman" panose="02020603050405020304" charset="0"/>
            </a:endParaRPr>
          </a:p>
          <a:p>
            <a:pPr algn="just"/>
            <a:endParaRPr lang="en-US" sz="2300">
              <a:solidFill>
                <a:schemeClr val="tx1"/>
              </a:solidFill>
              <a:latin typeface="Times New Roman" panose="02020603050405020304" charset="0"/>
              <a:cs typeface="Times New Roman" panose="02020603050405020304" charset="0"/>
            </a:endParaRPr>
          </a:p>
          <a:p>
            <a:pPr algn="just"/>
            <a:r>
              <a:rPr lang="en-US" sz="2300">
                <a:solidFill>
                  <a:schemeClr val="tx1"/>
                </a:solidFill>
                <a:highlight>
                  <a:srgbClr val="FFFF00"/>
                </a:highlight>
                <a:latin typeface="Times New Roman" panose="02020603050405020304" charset="0"/>
                <a:cs typeface="Times New Roman" panose="02020603050405020304" charset="0"/>
              </a:rPr>
              <a:t>Margin </a:t>
            </a:r>
            <a:r>
              <a:rPr lang="en-US" sz="2300">
                <a:solidFill>
                  <a:schemeClr val="tx1"/>
                </a:solidFill>
                <a:latin typeface="Times New Roman" panose="02020603050405020304" charset="0"/>
                <a:cs typeface="Times New Roman" panose="02020603050405020304" charset="0"/>
              </a:rPr>
              <a:t>- Clears an area outside the border. The margin is transparent</a:t>
            </a:r>
            <a:endParaRPr lang="en-US" sz="2300">
              <a:solidFill>
                <a:schemeClr val="tx1"/>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67030" y="173355"/>
            <a:ext cx="5235575" cy="583565"/>
          </a:xfrm>
          <a:prstGeom prst="rect">
            <a:avLst/>
          </a:prstGeom>
        </p:spPr>
        <p:txBody>
          <a:bodyPr wrap="square">
            <a:spAutoFit/>
          </a:bodyPr>
          <a:p>
            <a:pPr algn="just"/>
            <a:r>
              <a:rPr lang="en-US" sz="3200" b="1">
                <a:latin typeface="Times New Roman" panose="02020603050405020304" charset="0"/>
                <a:cs typeface="Times New Roman" panose="02020603050405020304" charset="0"/>
                <a:sym typeface="+mn-ea"/>
              </a:rPr>
              <a:t> CSS Box Model </a:t>
            </a:r>
            <a:endParaRPr lang="en-US" altLang="zh-CN" sz="3200" b="1">
              <a:solidFill>
                <a:schemeClr val="tx1">
                  <a:lumMod val="65000"/>
                  <a:lumOff val="35000"/>
                </a:schemeClr>
              </a:solidFill>
              <a:latin typeface="Times New Roman" panose="02020603050405020304" charset="0"/>
              <a:cs typeface="Times New Roman" panose="02020603050405020304" charset="0"/>
              <a:sym typeface="+mn-ea"/>
            </a:endParaRPr>
          </a:p>
        </p:txBody>
      </p:sp>
      <p:grpSp>
        <p:nvGrpSpPr>
          <p:cNvPr id="5" name="Group 4"/>
          <p:cNvGrpSpPr/>
          <p:nvPr/>
        </p:nvGrpSpPr>
        <p:grpSpPr>
          <a:xfrm>
            <a:off x="7755890" y="1487170"/>
            <a:ext cx="4037330" cy="3540760"/>
            <a:chOff x="12214" y="2342"/>
            <a:chExt cx="6358" cy="5576"/>
          </a:xfrm>
          <a:noFill/>
        </p:grpSpPr>
        <p:grpSp>
          <p:nvGrpSpPr>
            <p:cNvPr id="54" name="Group 53"/>
            <p:cNvGrpSpPr/>
            <p:nvPr/>
          </p:nvGrpSpPr>
          <p:grpSpPr>
            <a:xfrm>
              <a:off x="14371" y="4435"/>
              <a:ext cx="1996" cy="1006"/>
              <a:chOff x="13306" y="4435"/>
              <a:chExt cx="1996" cy="1006"/>
            </a:xfrm>
            <a:grpFill/>
          </p:grpSpPr>
          <p:sp>
            <p:nvSpPr>
              <p:cNvPr id="14" name="Text Box 13"/>
              <p:cNvSpPr txBox="1"/>
              <p:nvPr/>
            </p:nvSpPr>
            <p:spPr>
              <a:xfrm>
                <a:off x="13480" y="4685"/>
                <a:ext cx="1457" cy="580"/>
              </a:xfrm>
              <a:prstGeom prst="rect">
                <a:avLst/>
              </a:prstGeom>
              <a:grpFill/>
              <a:ln>
                <a:noFill/>
              </a:ln>
            </p:spPr>
            <p:txBody>
              <a:bodyPr wrap="none" rtlCol="0">
                <a:spAutoFit/>
              </a:bodyPr>
              <a:p>
                <a:r>
                  <a:rPr lang="en-US"/>
                  <a:t>Content</a:t>
                </a:r>
                <a:endParaRPr lang="en-US"/>
              </a:p>
            </p:txBody>
          </p:sp>
          <mc:AlternateContent xmlns:mc="http://schemas.openxmlformats.org/markup-compatibility/2006" xmlns:p14="http://schemas.microsoft.com/office/powerpoint/2010/main">
            <mc:Choice Requires="p14">
              <p:contentPart r:id="rId2" p14:bwMode="auto">
                <p14:nvContentPartPr>
                  <p14:cNvPr id="42" name="Ink 41"/>
                  <p14:cNvContentPartPr/>
                  <p14:nvPr/>
                </p14:nvContentPartPr>
                <p14:xfrm>
                  <a:off x="13306" y="4435"/>
                  <a:ext cx="1997" cy="1007"/>
                </p14:xfrm>
              </p:contentPart>
            </mc:Choice>
            <mc:Fallback xmlns="">
              <p:pic>
                <p:nvPicPr>
                  <p:cNvPr id="42" name="Ink 41"/>
                </p:nvPicPr>
                <p:blipFill>
                  <a:blip r:embed="rId3"/>
                </p:blipFill>
                <p:spPr>
                  <a:xfrm>
                    <a:off x="13306" y="4435"/>
                    <a:ext cx="1997" cy="1007"/>
                  </a:xfrm>
                  <a:prstGeom prst="rect"/>
                </p:spPr>
              </p:pic>
            </mc:Fallback>
          </mc:AlternateContent>
        </p:grpSp>
        <p:grpSp>
          <p:nvGrpSpPr>
            <p:cNvPr id="55" name="Group 54"/>
            <p:cNvGrpSpPr/>
            <p:nvPr/>
          </p:nvGrpSpPr>
          <p:grpSpPr>
            <a:xfrm>
              <a:off x="13716" y="3907"/>
              <a:ext cx="3275" cy="2318"/>
              <a:chOff x="12651" y="3907"/>
              <a:chExt cx="3275" cy="2318"/>
            </a:xfrm>
            <a:grpFill/>
          </p:grpSpPr>
          <p:sp>
            <p:nvSpPr>
              <p:cNvPr id="15" name="Text Box 14"/>
              <p:cNvSpPr txBox="1"/>
              <p:nvPr/>
            </p:nvSpPr>
            <p:spPr>
              <a:xfrm>
                <a:off x="13560" y="5488"/>
                <a:ext cx="1497" cy="580"/>
              </a:xfrm>
              <a:prstGeom prst="rect">
                <a:avLst/>
              </a:prstGeom>
              <a:grpFill/>
              <a:ln>
                <a:noFill/>
              </a:ln>
            </p:spPr>
            <p:txBody>
              <a:bodyPr wrap="none" rtlCol="0">
                <a:spAutoFit/>
              </a:bodyPr>
              <a:p>
                <a:r>
                  <a:rPr lang="en-US" b="1"/>
                  <a:t>padding</a:t>
                </a:r>
                <a:endParaRPr lang="en-US" b="1"/>
              </a:p>
            </p:txBody>
          </p:sp>
          <mc:AlternateContent xmlns:mc="http://schemas.openxmlformats.org/markup-compatibility/2006" xmlns:p14="http://schemas.microsoft.com/office/powerpoint/2010/main">
            <mc:Choice Requires="p14">
              <p:contentPart r:id="rId4" p14:bwMode="auto">
                <p14:nvContentPartPr>
                  <p14:cNvPr id="47" name="Ink 46"/>
                  <p14:cNvContentPartPr/>
                  <p14:nvPr/>
                </p14:nvContentPartPr>
                <p14:xfrm>
                  <a:off x="12651" y="3907"/>
                  <a:ext cx="3275" cy="2318"/>
                </p14:xfrm>
              </p:contentPart>
            </mc:Choice>
            <mc:Fallback xmlns="">
              <p:pic>
                <p:nvPicPr>
                  <p:cNvPr id="47" name="Ink 46"/>
                </p:nvPicPr>
                <p:blipFill>
                  <a:blip r:embed="rId5"/>
                </p:blipFill>
                <p:spPr>
                  <a:xfrm>
                    <a:off x="12651" y="3907"/>
                    <a:ext cx="3275" cy="2318"/>
                  </a:xfrm>
                  <a:prstGeom prst="rect"/>
                </p:spPr>
              </p:pic>
            </mc:Fallback>
          </mc:AlternateContent>
        </p:grpSp>
        <p:grpSp>
          <p:nvGrpSpPr>
            <p:cNvPr id="56" name="Group 55"/>
            <p:cNvGrpSpPr/>
            <p:nvPr/>
          </p:nvGrpSpPr>
          <p:grpSpPr>
            <a:xfrm>
              <a:off x="13141" y="3189"/>
              <a:ext cx="4392" cy="3638"/>
              <a:chOff x="12076" y="3189"/>
              <a:chExt cx="4392" cy="3638"/>
            </a:xfrm>
            <a:grpFill/>
          </p:grpSpPr>
          <p:sp>
            <p:nvSpPr>
              <p:cNvPr id="16" name="Text Box 15"/>
              <p:cNvSpPr txBox="1"/>
              <p:nvPr/>
            </p:nvSpPr>
            <p:spPr>
              <a:xfrm>
                <a:off x="14024" y="6247"/>
                <a:ext cx="1289" cy="580"/>
              </a:xfrm>
              <a:prstGeom prst="rect">
                <a:avLst/>
              </a:prstGeom>
              <a:grpFill/>
              <a:ln>
                <a:noFill/>
              </a:ln>
            </p:spPr>
            <p:txBody>
              <a:bodyPr wrap="none" rtlCol="0">
                <a:spAutoFit/>
              </a:bodyPr>
              <a:p>
                <a:r>
                  <a:rPr lang="en-US"/>
                  <a:t>Border</a:t>
                </a:r>
                <a:endParaRPr lang="en-US"/>
              </a:p>
            </p:txBody>
          </p:sp>
          <mc:AlternateContent xmlns:mc="http://schemas.openxmlformats.org/markup-compatibility/2006" xmlns:p14="http://schemas.microsoft.com/office/powerpoint/2010/main">
            <mc:Choice Requires="p14">
              <p:contentPart r:id="rId6" p14:bwMode="auto">
                <p14:nvContentPartPr>
                  <p14:cNvPr id="48" name="Ink 47"/>
                  <p14:cNvContentPartPr/>
                  <p14:nvPr/>
                </p14:nvContentPartPr>
                <p14:xfrm>
                  <a:off x="12076" y="3189"/>
                  <a:ext cx="4393" cy="3531"/>
                </p14:xfrm>
              </p:contentPart>
            </mc:Choice>
            <mc:Fallback xmlns="">
              <p:pic>
                <p:nvPicPr>
                  <p:cNvPr id="48" name="Ink 47"/>
                </p:nvPicPr>
                <p:blipFill>
                  <a:blip r:embed="rId7"/>
                </p:blipFill>
                <p:spPr>
                  <a:xfrm>
                    <a:off x="12076" y="3189"/>
                    <a:ext cx="4393" cy="3531"/>
                  </a:xfrm>
                  <a:prstGeom prst="rect"/>
                </p:spPr>
              </p:pic>
            </mc:Fallback>
          </mc:AlternateContent>
        </p:grpSp>
        <p:grpSp>
          <p:nvGrpSpPr>
            <p:cNvPr id="57" name="Group 56"/>
            <p:cNvGrpSpPr/>
            <p:nvPr/>
          </p:nvGrpSpPr>
          <p:grpSpPr>
            <a:xfrm>
              <a:off x="12214" y="2342"/>
              <a:ext cx="6358" cy="5576"/>
              <a:chOff x="11149" y="2342"/>
              <a:chExt cx="6358" cy="5576"/>
            </a:xfrm>
            <a:grpFill/>
          </p:grpSpPr>
          <p:sp>
            <p:nvSpPr>
              <p:cNvPr id="17" name="Text Box 16"/>
              <p:cNvSpPr txBox="1"/>
              <p:nvPr/>
            </p:nvSpPr>
            <p:spPr>
              <a:xfrm>
                <a:off x="14199" y="7101"/>
                <a:ext cx="1330" cy="580"/>
              </a:xfrm>
              <a:prstGeom prst="rect">
                <a:avLst/>
              </a:prstGeom>
              <a:grpFill/>
              <a:ln>
                <a:noFill/>
              </a:ln>
            </p:spPr>
            <p:txBody>
              <a:bodyPr wrap="none" rtlCol="0">
                <a:spAutoFit/>
              </a:bodyPr>
              <a:p>
                <a:r>
                  <a:rPr lang="en-US"/>
                  <a:t>Margin</a:t>
                </a:r>
                <a:endParaRPr lang="en-US"/>
              </a:p>
            </p:txBody>
          </p:sp>
          <mc:AlternateContent xmlns:mc="http://schemas.openxmlformats.org/markup-compatibility/2006" xmlns:p14="http://schemas.microsoft.com/office/powerpoint/2010/main">
            <mc:Choice Requires="p14">
              <p:contentPart r:id="rId8" p14:bwMode="auto">
                <p14:nvContentPartPr>
                  <p14:cNvPr id="52" name="Ink 51"/>
                  <p14:cNvContentPartPr/>
                  <p14:nvPr/>
                </p14:nvContentPartPr>
                <p14:xfrm>
                  <a:off x="11149" y="2342"/>
                  <a:ext cx="6359" cy="5576"/>
                </p14:xfrm>
              </p:contentPart>
            </mc:Choice>
            <mc:Fallback xmlns="">
              <p:pic>
                <p:nvPicPr>
                  <p:cNvPr id="52" name="Ink 51"/>
                </p:nvPicPr>
                <p:blipFill>
                  <a:blip r:embed="rId9"/>
                </p:blipFill>
                <p:spPr>
                  <a:xfrm>
                    <a:off x="11149" y="2342"/>
                    <a:ext cx="6359" cy="5576"/>
                  </a:xfrm>
                  <a:prstGeom prst="rect"/>
                </p:spPr>
              </p:pic>
            </mc:Fallback>
          </mc:AlternateContent>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barn(inVertical)">
                                      <p:cBhvr>
                                        <p:cTn id="11" dur="500"/>
                                        <p:tgtEl>
                                          <p:spTgt spid="4">
                                            <p:txEl>
                                              <p:pRg st="2" end="2"/>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barn(inVertical)">
                                      <p:cBhvr>
                                        <p:cTn id="15" dur="500"/>
                                        <p:tgtEl>
                                          <p:spTgt spid="4">
                                            <p:txEl>
                                              <p:pRg st="4" end="4"/>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arn(inVertical)">
                                      <p:cBhvr>
                                        <p:cTn id="19" dur="500"/>
                                        <p:tgtEl>
                                          <p:spTgt spid="4">
                                            <p:txEl>
                                              <p:pRg st="5" end="5"/>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barn(inVertical)">
                                      <p:cBhvr>
                                        <p:cTn id="23" dur="500"/>
                                        <p:tgtEl>
                                          <p:spTgt spid="4">
                                            <p:txEl>
                                              <p:pRg st="6" end="6"/>
                                            </p:txEl>
                                          </p:spTgt>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arn(inVertic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67030" y="316230"/>
            <a:ext cx="5235575" cy="583565"/>
          </a:xfrm>
          <a:prstGeom prst="rect">
            <a:avLst/>
          </a:prstGeom>
        </p:spPr>
        <p:txBody>
          <a:bodyPr wrap="square">
            <a:spAutoFit/>
          </a:bodyPr>
          <a:p>
            <a:pPr algn="just"/>
            <a:r>
              <a:rPr lang="en-US" sz="3200" b="1">
                <a:latin typeface="Times New Roman" panose="02020603050405020304" charset="0"/>
                <a:cs typeface="Times New Roman" panose="02020603050405020304" charset="0"/>
                <a:sym typeface="+mn-ea"/>
              </a:rPr>
              <a:t> CSS Box Model </a:t>
            </a:r>
            <a:endParaRPr lang="en-US" altLang="zh-CN" sz="3200" b="1">
              <a:solidFill>
                <a:schemeClr val="tx1">
                  <a:lumMod val="65000"/>
                  <a:lumOff val="35000"/>
                </a:schemeClr>
              </a:solidFill>
              <a:latin typeface="Times New Roman" panose="02020603050405020304" charset="0"/>
              <a:cs typeface="Times New Roman" panose="02020603050405020304" charset="0"/>
              <a:sym typeface="+mn-ea"/>
            </a:endParaRPr>
          </a:p>
        </p:txBody>
      </p:sp>
      <p:sp>
        <p:nvSpPr>
          <p:cNvPr id="4" name="Text Box 3"/>
          <p:cNvSpPr txBox="1"/>
          <p:nvPr/>
        </p:nvSpPr>
        <p:spPr>
          <a:xfrm>
            <a:off x="346710" y="956945"/>
            <a:ext cx="5690870" cy="460375"/>
          </a:xfrm>
          <a:prstGeom prst="rect">
            <a:avLst/>
          </a:prstGeom>
          <a:solidFill>
            <a:schemeClr val="accent4">
              <a:lumMod val="20000"/>
              <a:lumOff val="80000"/>
            </a:schemeClr>
          </a:solidFill>
        </p:spPr>
        <p:txBody>
          <a:bodyPr wrap="square" rtlCol="0">
            <a:spAutoFit/>
          </a:bodyPr>
          <a:p>
            <a:pPr algn="just"/>
            <a:r>
              <a:rPr lang="en-US" sz="2400" b="1">
                <a:solidFill>
                  <a:schemeClr val="tx1"/>
                </a:solidFill>
                <a:latin typeface="Times New Roman" panose="02020603050405020304" charset="0"/>
                <a:cs typeface="Times New Roman" panose="02020603050405020304" charset="0"/>
              </a:rPr>
              <a:t>Padding </a:t>
            </a:r>
            <a:endParaRPr lang="en-US" sz="2400" b="1">
              <a:solidFill>
                <a:schemeClr val="tx1"/>
              </a:solidFill>
              <a:latin typeface="Times New Roman" panose="02020603050405020304" charset="0"/>
              <a:cs typeface="Times New Roman" panose="02020603050405020304" charset="0"/>
            </a:endParaRPr>
          </a:p>
        </p:txBody>
      </p:sp>
      <p:sp>
        <p:nvSpPr>
          <p:cNvPr id="5" name="Text Box 4"/>
          <p:cNvSpPr txBox="1"/>
          <p:nvPr/>
        </p:nvSpPr>
        <p:spPr>
          <a:xfrm>
            <a:off x="346710" y="1588135"/>
            <a:ext cx="5691505" cy="4523105"/>
          </a:xfrm>
          <a:prstGeom prst="rect">
            <a:avLst/>
          </a:prstGeom>
          <a:solidFill>
            <a:schemeClr val="accent4">
              <a:lumMod val="20000"/>
              <a:lumOff val="80000"/>
            </a:schemeClr>
          </a:solidFill>
        </p:spPr>
        <p:txBody>
          <a:bodyPr wrap="square" rtlCol="0">
            <a:spAutoFit/>
          </a:bodyPr>
          <a:p>
            <a:r>
              <a:rPr lang="en-US" sz="2400" b="1">
                <a:latin typeface="Times New Roman" panose="02020603050405020304" charset="0"/>
                <a:cs typeface="Times New Roman" panose="02020603050405020304" charset="0"/>
              </a:rPr>
              <a:t>padding</a:t>
            </a:r>
            <a:r>
              <a:rPr lang="en-US" sz="2400">
                <a:latin typeface="Times New Roman" panose="02020603050405020304" charset="0"/>
                <a:cs typeface="Times New Roman" panose="02020603050405020304" charset="0"/>
              </a:rPr>
              <a:t>:14px;  </a:t>
            </a:r>
            <a:r>
              <a:rPr lang="en-US" sz="2400" b="1">
                <a:solidFill>
                  <a:srgbClr val="C00000"/>
                </a:solidFill>
                <a:latin typeface="Times New Roman" panose="02020603050405020304" charset="0"/>
                <a:cs typeface="Times New Roman" panose="02020603050405020304" charset="0"/>
              </a:rPr>
              <a:t>#</a:t>
            </a:r>
            <a:r>
              <a:rPr lang="en-US" sz="2400">
                <a:solidFill>
                  <a:srgbClr val="C00000"/>
                </a:solidFill>
                <a:latin typeface="Times New Roman" panose="02020603050405020304" charset="0"/>
                <a:cs typeface="Times New Roman" panose="02020603050405020304" charset="0"/>
              </a:rPr>
              <a:t> top, left, right, and left</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padding</a:t>
            </a:r>
            <a:r>
              <a:rPr lang="en-US" sz="2400">
                <a:latin typeface="Times New Roman" panose="02020603050405020304" charset="0"/>
                <a:cs typeface="Times New Roman" panose="02020603050405020304" charset="0"/>
              </a:rPr>
              <a:t>: 14px 16px; </a:t>
            </a:r>
            <a:r>
              <a:rPr lang="en-US" sz="2400" b="1">
                <a:latin typeface="Times New Roman" panose="02020603050405020304" charset="0"/>
                <a:cs typeface="Times New Roman" panose="02020603050405020304" charset="0"/>
              </a:rPr>
              <a:t> # </a:t>
            </a:r>
            <a:r>
              <a:rPr lang="en-US" sz="2400">
                <a:solidFill>
                  <a:srgbClr val="C00000"/>
                </a:solidFill>
                <a:latin typeface="Times New Roman" panose="02020603050405020304" charset="0"/>
                <a:cs typeface="Times New Roman" panose="02020603050405020304" charset="0"/>
              </a:rPr>
              <a:t>top &amp; bottom</a:t>
            </a:r>
            <a:r>
              <a:rPr lang="en-US" sz="2400">
                <a:latin typeface="Times New Roman" panose="02020603050405020304" charset="0"/>
                <a:cs typeface="Times New Roman" panose="02020603050405020304" charset="0"/>
              </a:rPr>
              <a:t>, and </a:t>
            </a:r>
            <a:r>
              <a:rPr lang="en-US" sz="2400">
                <a:solidFill>
                  <a:srgbClr val="00B050"/>
                </a:solidFill>
                <a:latin typeface="Times New Roman" panose="02020603050405020304" charset="0"/>
                <a:cs typeface="Times New Roman" panose="02020603050405020304" charset="0"/>
              </a:rPr>
              <a:t>right &amp; left</a:t>
            </a:r>
            <a:endParaRPr lang="en-US" sz="2400">
              <a:solidFill>
                <a:srgbClr val="00B050"/>
              </a:solidFill>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padding</a:t>
            </a:r>
            <a:r>
              <a:rPr lang="en-US" sz="2400">
                <a:latin typeface="Times New Roman" panose="02020603050405020304" charset="0"/>
                <a:cs typeface="Times New Roman" panose="02020603050405020304" charset="0"/>
              </a:rPr>
              <a:t>: 14px 16px 18px;  </a:t>
            </a:r>
            <a:r>
              <a:rPr lang="en-US" sz="2400" b="1">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rPr>
              <a:t>top , right and bottom;</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padding</a:t>
            </a:r>
            <a:r>
              <a:rPr lang="en-US" sz="2400">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sym typeface="+mn-ea"/>
              </a:rPr>
              <a:t>14px 16px 18px 20px;  </a:t>
            </a:r>
            <a:r>
              <a:rPr lang="en-US" sz="2400" b="1">
                <a:solidFill>
                  <a:srgbClr val="C00000"/>
                </a:solidFill>
                <a:latin typeface="Times New Roman" panose="02020603050405020304" charset="0"/>
                <a:cs typeface="Times New Roman" panose="02020603050405020304" charset="0"/>
                <a:sym typeface="+mn-ea"/>
              </a:rPr>
              <a:t>#</a:t>
            </a:r>
            <a:r>
              <a:rPr lang="en-US" sz="2400">
                <a:solidFill>
                  <a:srgbClr val="C00000"/>
                </a:solidFill>
                <a:latin typeface="Times New Roman" panose="02020603050405020304" charset="0"/>
                <a:cs typeface="Times New Roman" panose="02020603050405020304" charset="0"/>
                <a:sym typeface="+mn-ea"/>
              </a:rPr>
              <a:t> top, left, right, and left;</a:t>
            </a:r>
            <a:endParaRPr lang="en-US" sz="2400">
              <a:latin typeface="Times New Roman" panose="02020603050405020304" charset="0"/>
              <a:cs typeface="Times New Roman" panose="02020603050405020304" charset="0"/>
              <a:sym typeface="+mn-ea"/>
            </a:endParaRPr>
          </a:p>
          <a:p>
            <a:endParaRPr lang="en-US" sz="2400">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padding-top</a:t>
            </a:r>
            <a:r>
              <a:rPr lang="en-US" sz="2400">
                <a:latin typeface="Times New Roman" panose="02020603050405020304" charset="0"/>
                <a:cs typeface="Times New Roman" panose="02020603050405020304" charset="0"/>
              </a:rPr>
              <a:t>: 14px; </a:t>
            </a:r>
            <a:r>
              <a:rPr lang="en-US" sz="2400">
                <a:latin typeface="Times New Roman" panose="02020603050405020304" charset="0"/>
                <a:cs typeface="Times New Roman" panose="02020603050405020304" charset="0"/>
                <a:sym typeface="+mn-ea"/>
              </a:rPr>
              <a:t> </a:t>
            </a:r>
            <a:r>
              <a:rPr lang="en-US" sz="2400" b="1">
                <a:solidFill>
                  <a:srgbClr val="C00000"/>
                </a:solidFill>
                <a:latin typeface="Times New Roman" panose="02020603050405020304" charset="0"/>
                <a:cs typeface="Times New Roman" panose="02020603050405020304" charset="0"/>
                <a:sym typeface="+mn-ea"/>
              </a:rPr>
              <a:t>#</a:t>
            </a:r>
            <a:r>
              <a:rPr lang="en-US" sz="2400">
                <a:solidFill>
                  <a:srgbClr val="C00000"/>
                </a:solidFill>
                <a:latin typeface="Times New Roman" panose="02020603050405020304" charset="0"/>
                <a:cs typeface="Times New Roman" panose="02020603050405020304" charset="0"/>
                <a:sym typeface="+mn-ea"/>
              </a:rPr>
              <a:t> top</a:t>
            </a:r>
            <a:endParaRPr lang="en-US" sz="2400">
              <a:latin typeface="Times New Roman" panose="02020603050405020304" charset="0"/>
              <a:cs typeface="Times New Roman" panose="02020603050405020304" charset="0"/>
            </a:endParaRPr>
          </a:p>
        </p:txBody>
      </p:sp>
      <mc:AlternateContent xmlns:mc="http://schemas.openxmlformats.org/markup-compatibility/2006" xmlns:p14="http://schemas.microsoft.com/office/powerpoint/2010/main">
        <mc:Choice Requires="p14">
          <p:contentPart r:id="rId2" p14:bwMode="auto">
            <p14:nvContentPartPr>
              <p14:cNvPr id="17" name="Ink 16"/>
              <p14:cNvContentPartPr/>
              <p14:nvPr/>
            </p14:nvContentPartPr>
            <p14:xfrm>
              <a:off x="7262495" y="1122045"/>
              <a:ext cx="2952115" cy="1379855"/>
            </p14:xfrm>
          </p:contentPart>
        </mc:Choice>
        <mc:Fallback xmlns="">
          <p:pic>
            <p:nvPicPr>
              <p:cNvPr id="17" name="Ink 16"/>
            </p:nvPicPr>
            <p:blipFill>
              <a:blip r:embed="rId3"/>
            </p:blipFill>
            <p:spPr>
              <a:xfrm>
                <a:off x="7262495" y="1122045"/>
                <a:ext cx="2952115" cy="137985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0" name="Ink 19"/>
              <p14:cNvContentPartPr/>
              <p14:nvPr/>
            </p14:nvContentPartPr>
            <p14:xfrm>
              <a:off x="8449310" y="1274445"/>
              <a:ext cx="243840" cy="274320"/>
            </p14:xfrm>
          </p:contentPart>
        </mc:Choice>
        <mc:Fallback xmlns="">
          <p:pic>
            <p:nvPicPr>
              <p:cNvPr id="20" name="Ink 19"/>
            </p:nvPicPr>
            <p:blipFill>
              <a:blip r:embed="rId5"/>
            </p:blipFill>
            <p:spPr>
              <a:xfrm>
                <a:off x="8449310" y="1274445"/>
                <a:ext cx="243840" cy="2743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1" name="Ink 20"/>
              <p14:cNvContentPartPr/>
              <p14:nvPr/>
            </p14:nvContentPartPr>
            <p14:xfrm>
              <a:off x="9646285" y="1720215"/>
              <a:ext cx="254000" cy="20955"/>
            </p14:xfrm>
          </p:contentPart>
        </mc:Choice>
        <mc:Fallback xmlns="">
          <p:pic>
            <p:nvPicPr>
              <p:cNvPr id="21" name="Ink 20"/>
            </p:nvPicPr>
            <p:blipFill>
              <a:blip r:embed="rId7"/>
            </p:blipFill>
            <p:spPr>
              <a:xfrm>
                <a:off x="9646285" y="1720215"/>
                <a:ext cx="254000" cy="2095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2" name="Ink 21"/>
              <p14:cNvContentPartPr/>
              <p14:nvPr/>
            </p14:nvContentPartPr>
            <p14:xfrm>
              <a:off x="9787890" y="1670050"/>
              <a:ext cx="203835" cy="335280"/>
            </p14:xfrm>
          </p:contentPart>
        </mc:Choice>
        <mc:Fallback xmlns="">
          <p:pic>
            <p:nvPicPr>
              <p:cNvPr id="22" name="Ink 21"/>
            </p:nvPicPr>
            <p:blipFill>
              <a:blip r:embed="rId9"/>
            </p:blipFill>
            <p:spPr>
              <a:xfrm>
                <a:off x="9787890" y="1670050"/>
                <a:ext cx="203835" cy="33528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3" name="Ink 22"/>
              <p14:cNvContentPartPr/>
              <p14:nvPr/>
            </p14:nvContentPartPr>
            <p14:xfrm>
              <a:off x="8641715" y="2045335"/>
              <a:ext cx="31115" cy="335280"/>
            </p14:xfrm>
          </p:contentPart>
        </mc:Choice>
        <mc:Fallback xmlns="">
          <p:pic>
            <p:nvPicPr>
              <p:cNvPr id="23" name="Ink 22"/>
            </p:nvPicPr>
            <p:blipFill>
              <a:blip r:embed="rId11"/>
            </p:blipFill>
            <p:spPr>
              <a:xfrm>
                <a:off x="8641715" y="2045335"/>
                <a:ext cx="31115" cy="3352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4" name="Ink 23"/>
              <p14:cNvContentPartPr/>
              <p14:nvPr/>
            </p14:nvContentPartPr>
            <p14:xfrm>
              <a:off x="8540115" y="2217420"/>
              <a:ext cx="295275" cy="163195"/>
            </p14:xfrm>
          </p:contentPart>
        </mc:Choice>
        <mc:Fallback xmlns="">
          <p:pic>
            <p:nvPicPr>
              <p:cNvPr id="24" name="Ink 23"/>
            </p:nvPicPr>
            <p:blipFill>
              <a:blip r:embed="rId13"/>
            </p:blipFill>
            <p:spPr>
              <a:xfrm>
                <a:off x="8540115" y="2217420"/>
                <a:ext cx="295275" cy="16319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5" name="Ink 24"/>
              <p14:cNvContentPartPr/>
              <p14:nvPr/>
            </p14:nvContentPartPr>
            <p14:xfrm>
              <a:off x="7394575" y="1801495"/>
              <a:ext cx="355600" cy="20955"/>
            </p14:xfrm>
          </p:contentPart>
        </mc:Choice>
        <mc:Fallback xmlns="">
          <p:pic>
            <p:nvPicPr>
              <p:cNvPr id="25" name="Ink 24"/>
            </p:nvPicPr>
            <p:blipFill>
              <a:blip r:embed="rId15"/>
            </p:blipFill>
            <p:spPr>
              <a:xfrm>
                <a:off x="7394575" y="1801495"/>
                <a:ext cx="355600" cy="2095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6" name="Ink 25"/>
              <p14:cNvContentPartPr/>
              <p14:nvPr/>
            </p14:nvContentPartPr>
            <p14:xfrm>
              <a:off x="7374255" y="1649730"/>
              <a:ext cx="172720" cy="284480"/>
            </p14:xfrm>
          </p:contentPart>
        </mc:Choice>
        <mc:Fallback xmlns="">
          <p:pic>
            <p:nvPicPr>
              <p:cNvPr id="26" name="Ink 25"/>
            </p:nvPicPr>
            <p:blipFill>
              <a:blip r:embed="rId17"/>
            </p:blipFill>
            <p:spPr>
              <a:xfrm>
                <a:off x="7374255" y="1649730"/>
                <a:ext cx="172720" cy="2844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9" name="Ink 28"/>
              <p14:cNvContentPartPr/>
              <p14:nvPr/>
            </p14:nvContentPartPr>
            <p14:xfrm>
              <a:off x="7353935" y="2755265"/>
              <a:ext cx="3144520" cy="1085850"/>
            </p14:xfrm>
          </p:contentPart>
        </mc:Choice>
        <mc:Fallback xmlns="">
          <p:pic>
            <p:nvPicPr>
              <p:cNvPr id="29" name="Ink 28"/>
            </p:nvPicPr>
            <p:blipFill>
              <a:blip r:embed="rId19"/>
            </p:blipFill>
            <p:spPr>
              <a:xfrm>
                <a:off x="7353935" y="2755265"/>
                <a:ext cx="3144520" cy="10858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0" name="Ink 29"/>
              <p14:cNvContentPartPr/>
              <p14:nvPr/>
            </p14:nvContentPartPr>
            <p14:xfrm>
              <a:off x="8621395" y="2967990"/>
              <a:ext cx="304800" cy="193675"/>
            </p14:xfrm>
          </p:contentPart>
        </mc:Choice>
        <mc:Fallback xmlns="">
          <p:pic>
            <p:nvPicPr>
              <p:cNvPr id="30" name="Ink 29"/>
            </p:nvPicPr>
            <p:blipFill>
              <a:blip r:embed="rId21"/>
            </p:blipFill>
            <p:spPr>
              <a:xfrm>
                <a:off x="8621395" y="2967990"/>
                <a:ext cx="304800" cy="19367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31" name="Ink 30"/>
              <p14:cNvContentPartPr/>
              <p14:nvPr/>
            </p14:nvContentPartPr>
            <p14:xfrm>
              <a:off x="8783955" y="3505835"/>
              <a:ext cx="635" cy="284480"/>
            </p14:xfrm>
          </p:contentPart>
        </mc:Choice>
        <mc:Fallback xmlns="">
          <p:pic>
            <p:nvPicPr>
              <p:cNvPr id="31" name="Ink 30"/>
            </p:nvPicPr>
            <p:blipFill>
              <a:blip r:embed="rId23"/>
            </p:blipFill>
            <p:spPr>
              <a:xfrm>
                <a:off x="8783955" y="3505835"/>
                <a:ext cx="635" cy="2844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32" name="Ink 31"/>
              <p14:cNvContentPartPr/>
              <p14:nvPr/>
            </p14:nvContentPartPr>
            <p14:xfrm>
              <a:off x="8662035" y="3677920"/>
              <a:ext cx="314960" cy="153035"/>
            </p14:xfrm>
          </p:contentPart>
        </mc:Choice>
        <mc:Fallback xmlns="">
          <p:pic>
            <p:nvPicPr>
              <p:cNvPr id="32" name="Ink 31"/>
            </p:nvPicPr>
            <p:blipFill>
              <a:blip r:embed="rId25"/>
            </p:blipFill>
            <p:spPr>
              <a:xfrm>
                <a:off x="8662035" y="3677920"/>
                <a:ext cx="314960" cy="15303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3" name="Ink 32"/>
              <p14:cNvContentPartPr/>
              <p14:nvPr/>
            </p14:nvContentPartPr>
            <p14:xfrm>
              <a:off x="7404100" y="3373755"/>
              <a:ext cx="447040" cy="635"/>
            </p14:xfrm>
          </p:contentPart>
        </mc:Choice>
        <mc:Fallback xmlns="">
          <p:pic>
            <p:nvPicPr>
              <p:cNvPr id="33" name="Ink 32"/>
            </p:nvPicPr>
            <p:blipFill>
              <a:blip r:embed="rId27"/>
            </p:blipFill>
            <p:spPr>
              <a:xfrm>
                <a:off x="7404100" y="3373755"/>
                <a:ext cx="447040" cy="63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4" name="Ink 33"/>
              <p14:cNvContentPartPr/>
              <p14:nvPr/>
            </p14:nvContentPartPr>
            <p14:xfrm>
              <a:off x="7404100" y="3241675"/>
              <a:ext cx="173355" cy="244475"/>
            </p14:xfrm>
          </p:contentPart>
        </mc:Choice>
        <mc:Fallback xmlns="">
          <p:pic>
            <p:nvPicPr>
              <p:cNvPr id="34" name="Ink 33"/>
            </p:nvPicPr>
            <p:blipFill>
              <a:blip r:embed="rId29"/>
            </p:blipFill>
            <p:spPr>
              <a:xfrm>
                <a:off x="7404100" y="3241675"/>
                <a:ext cx="173355" cy="24447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5" name="Ink 34"/>
              <p14:cNvContentPartPr/>
              <p14:nvPr/>
            </p14:nvContentPartPr>
            <p14:xfrm>
              <a:off x="9980930" y="3282315"/>
              <a:ext cx="223520" cy="635"/>
            </p14:xfrm>
          </p:contentPart>
        </mc:Choice>
        <mc:Fallback xmlns="">
          <p:pic>
            <p:nvPicPr>
              <p:cNvPr id="35" name="Ink 34"/>
            </p:nvPicPr>
            <p:blipFill>
              <a:blip r:embed="rId31"/>
            </p:blipFill>
            <p:spPr>
              <a:xfrm>
                <a:off x="9980930" y="3282315"/>
                <a:ext cx="223520" cy="63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6" name="Ink 35"/>
              <p14:cNvContentPartPr/>
              <p14:nvPr/>
            </p14:nvContentPartPr>
            <p14:xfrm>
              <a:off x="10132695" y="3191510"/>
              <a:ext cx="153035" cy="274320"/>
            </p14:xfrm>
          </p:contentPart>
        </mc:Choice>
        <mc:Fallback xmlns="">
          <p:pic>
            <p:nvPicPr>
              <p:cNvPr id="36" name="Ink 35"/>
            </p:nvPicPr>
            <p:blipFill>
              <a:blip r:embed="rId33"/>
            </p:blipFill>
            <p:spPr>
              <a:xfrm>
                <a:off x="10132695" y="3191510"/>
                <a:ext cx="153035" cy="27432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8" name="Ink 37"/>
              <p14:cNvContentPartPr/>
              <p14:nvPr/>
            </p14:nvContentPartPr>
            <p14:xfrm>
              <a:off x="7556500" y="4195445"/>
              <a:ext cx="3175635" cy="1167130"/>
            </p14:xfrm>
          </p:contentPart>
        </mc:Choice>
        <mc:Fallback xmlns="">
          <p:pic>
            <p:nvPicPr>
              <p:cNvPr id="38" name="Ink 37"/>
            </p:nvPicPr>
            <p:blipFill>
              <a:blip r:embed="rId35"/>
            </p:blipFill>
            <p:spPr>
              <a:xfrm>
                <a:off x="7556500" y="4195445"/>
                <a:ext cx="3175635" cy="116713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9" name="Ink 38"/>
              <p14:cNvContentPartPr/>
              <p14:nvPr/>
            </p14:nvContentPartPr>
            <p14:xfrm>
              <a:off x="8773795" y="4368165"/>
              <a:ext cx="396240" cy="294640"/>
            </p14:xfrm>
          </p:contentPart>
        </mc:Choice>
        <mc:Fallback xmlns="">
          <p:pic>
            <p:nvPicPr>
              <p:cNvPr id="39" name="Ink 38"/>
            </p:nvPicPr>
            <p:blipFill>
              <a:blip r:embed="rId37"/>
            </p:blipFill>
            <p:spPr>
              <a:xfrm>
                <a:off x="8773795" y="4368165"/>
                <a:ext cx="396240" cy="29464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Ink 39"/>
              <p14:cNvContentPartPr/>
              <p14:nvPr/>
            </p14:nvContentPartPr>
            <p14:xfrm>
              <a:off x="10224135" y="4783455"/>
              <a:ext cx="243840" cy="20955"/>
            </p14:xfrm>
          </p:contentPart>
        </mc:Choice>
        <mc:Fallback xmlns="">
          <p:pic>
            <p:nvPicPr>
              <p:cNvPr id="40" name="Ink 39"/>
            </p:nvPicPr>
            <p:blipFill>
              <a:blip r:embed="rId39"/>
            </p:blipFill>
            <p:spPr>
              <a:xfrm>
                <a:off x="10224135" y="4783455"/>
                <a:ext cx="243840" cy="2095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Ink 40"/>
              <p14:cNvContentPartPr/>
              <p14:nvPr/>
            </p14:nvContentPartPr>
            <p14:xfrm>
              <a:off x="10376535" y="4702810"/>
              <a:ext cx="203200" cy="213360"/>
            </p14:xfrm>
          </p:contentPart>
        </mc:Choice>
        <mc:Fallback xmlns="">
          <p:pic>
            <p:nvPicPr>
              <p:cNvPr id="41" name="Ink 40"/>
            </p:nvPicPr>
            <p:blipFill>
              <a:blip r:embed="rId41"/>
            </p:blipFill>
            <p:spPr>
              <a:xfrm>
                <a:off x="10376535" y="4702810"/>
                <a:ext cx="203200" cy="2133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2" name="Ink 41"/>
              <p14:cNvContentPartPr/>
              <p14:nvPr/>
            </p14:nvContentPartPr>
            <p14:xfrm>
              <a:off x="9006840" y="4956175"/>
              <a:ext cx="10795" cy="375920"/>
            </p14:xfrm>
          </p:contentPart>
        </mc:Choice>
        <mc:Fallback xmlns="">
          <p:pic>
            <p:nvPicPr>
              <p:cNvPr id="42" name="Ink 41"/>
            </p:nvPicPr>
            <p:blipFill>
              <a:blip r:embed="rId43"/>
            </p:blipFill>
            <p:spPr>
              <a:xfrm>
                <a:off x="9006840" y="4956175"/>
                <a:ext cx="10795" cy="37592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3" name="Ink 42"/>
              <p14:cNvContentPartPr/>
              <p14:nvPr/>
            </p14:nvContentPartPr>
            <p14:xfrm>
              <a:off x="8895715" y="5168900"/>
              <a:ext cx="335280" cy="193675"/>
            </p14:xfrm>
          </p:contentPart>
        </mc:Choice>
        <mc:Fallback xmlns="">
          <p:pic>
            <p:nvPicPr>
              <p:cNvPr id="43" name="Ink 42"/>
            </p:nvPicPr>
            <p:blipFill>
              <a:blip r:embed="rId45"/>
            </p:blipFill>
            <p:spPr>
              <a:xfrm>
                <a:off x="8895715" y="5168900"/>
                <a:ext cx="335280" cy="19367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4" name="Ink 43"/>
              <p14:cNvContentPartPr/>
              <p14:nvPr/>
            </p14:nvContentPartPr>
            <p14:xfrm>
              <a:off x="7647940" y="4813935"/>
              <a:ext cx="386080" cy="71755"/>
            </p14:xfrm>
          </p:contentPart>
        </mc:Choice>
        <mc:Fallback xmlns="">
          <p:pic>
            <p:nvPicPr>
              <p:cNvPr id="44" name="Ink 43"/>
            </p:nvPicPr>
            <p:blipFill>
              <a:blip r:embed="rId47"/>
            </p:blipFill>
            <p:spPr>
              <a:xfrm>
                <a:off x="7647940" y="4813935"/>
                <a:ext cx="386080" cy="7175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5" name="Ink 44"/>
              <p14:cNvContentPartPr/>
              <p14:nvPr/>
            </p14:nvContentPartPr>
            <p14:xfrm>
              <a:off x="7627620" y="4682490"/>
              <a:ext cx="233680" cy="345440"/>
            </p14:xfrm>
          </p:contentPart>
        </mc:Choice>
        <mc:Fallback xmlns="">
          <p:pic>
            <p:nvPicPr>
              <p:cNvPr id="45" name="Ink 44"/>
            </p:nvPicPr>
            <p:blipFill>
              <a:blip r:embed="rId49"/>
            </p:blipFill>
            <p:spPr>
              <a:xfrm>
                <a:off x="7627620" y="4682490"/>
                <a:ext cx="233680" cy="34544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8" name="Ink 47"/>
              <p14:cNvContentPartPr/>
              <p14:nvPr/>
            </p14:nvContentPartPr>
            <p14:xfrm>
              <a:off x="6004560" y="1831975"/>
              <a:ext cx="1116330" cy="10795"/>
            </p14:xfrm>
          </p:contentPart>
        </mc:Choice>
        <mc:Fallback xmlns="">
          <p:pic>
            <p:nvPicPr>
              <p:cNvPr id="48" name="Ink 47"/>
            </p:nvPicPr>
            <p:blipFill>
              <a:blip r:embed="rId51"/>
            </p:blipFill>
            <p:spPr>
              <a:xfrm>
                <a:off x="6004560" y="1831975"/>
                <a:ext cx="1116330" cy="1079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9" name="Ink 48"/>
              <p14:cNvContentPartPr/>
              <p14:nvPr/>
            </p14:nvContentPartPr>
            <p14:xfrm>
              <a:off x="6897370" y="1629410"/>
              <a:ext cx="274320" cy="527685"/>
            </p14:xfrm>
          </p:contentPart>
        </mc:Choice>
        <mc:Fallback xmlns="">
          <p:pic>
            <p:nvPicPr>
              <p:cNvPr id="49" name="Ink 48"/>
            </p:nvPicPr>
            <p:blipFill>
              <a:blip r:embed="rId53"/>
            </p:blipFill>
            <p:spPr>
              <a:xfrm>
                <a:off x="6897370" y="1629410"/>
                <a:ext cx="274320" cy="52768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0" name="Ink 49"/>
              <p14:cNvContentPartPr/>
              <p14:nvPr/>
            </p14:nvContentPartPr>
            <p14:xfrm>
              <a:off x="5994400" y="2582545"/>
              <a:ext cx="1156970" cy="508000"/>
            </p14:xfrm>
          </p:contentPart>
        </mc:Choice>
        <mc:Fallback xmlns="">
          <p:pic>
            <p:nvPicPr>
              <p:cNvPr id="50" name="Ink 49"/>
            </p:nvPicPr>
            <p:blipFill>
              <a:blip r:embed="rId55"/>
            </p:blipFill>
            <p:spPr>
              <a:xfrm>
                <a:off x="5994400" y="2582545"/>
                <a:ext cx="1156970" cy="5080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1" name="Ink 50"/>
              <p14:cNvContentPartPr/>
              <p14:nvPr/>
            </p14:nvContentPartPr>
            <p14:xfrm>
              <a:off x="6978650" y="2856865"/>
              <a:ext cx="233680" cy="537845"/>
            </p14:xfrm>
          </p:contentPart>
        </mc:Choice>
        <mc:Fallback xmlns="">
          <p:pic>
            <p:nvPicPr>
              <p:cNvPr id="51" name="Ink 50"/>
            </p:nvPicPr>
            <p:blipFill>
              <a:blip r:embed="rId57"/>
            </p:blipFill>
            <p:spPr>
              <a:xfrm>
                <a:off x="6978650" y="2856865"/>
                <a:ext cx="233680" cy="53784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2" name="Ink 51"/>
              <p14:cNvContentPartPr/>
              <p14:nvPr/>
            </p14:nvContentPartPr>
            <p14:xfrm>
              <a:off x="6004560" y="4723130"/>
              <a:ext cx="1146810" cy="60960"/>
            </p14:xfrm>
          </p:contentPart>
        </mc:Choice>
        <mc:Fallback xmlns="">
          <p:pic>
            <p:nvPicPr>
              <p:cNvPr id="52" name="Ink 51"/>
            </p:nvPicPr>
            <p:blipFill>
              <a:blip r:embed="rId59"/>
            </p:blipFill>
            <p:spPr>
              <a:xfrm>
                <a:off x="6004560" y="4723130"/>
                <a:ext cx="1146810" cy="6096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53" name="Ink 52"/>
              <p14:cNvContentPartPr/>
              <p14:nvPr/>
            </p14:nvContentPartPr>
            <p14:xfrm>
              <a:off x="6978650" y="4530090"/>
              <a:ext cx="365760" cy="558800"/>
            </p14:xfrm>
          </p:contentPart>
        </mc:Choice>
        <mc:Fallback xmlns="">
          <p:pic>
            <p:nvPicPr>
              <p:cNvPr id="53" name="Ink 52"/>
            </p:nvPicPr>
            <p:blipFill>
              <a:blip r:embed="rId61"/>
            </p:blipFill>
            <p:spPr>
              <a:xfrm>
                <a:off x="6978650" y="4530090"/>
                <a:ext cx="365760" cy="558800"/>
              </a:xfrm>
              <a:prstGeom prst="rect"/>
            </p:spPr>
          </p:pic>
        </mc:Fallback>
      </mc:AlternateContent>
      <p:sp>
        <p:nvSpPr>
          <p:cNvPr id="54" name="Text Box 53"/>
          <p:cNvSpPr txBox="1"/>
          <p:nvPr/>
        </p:nvSpPr>
        <p:spPr>
          <a:xfrm>
            <a:off x="8204835" y="1653540"/>
            <a:ext cx="925195" cy="368300"/>
          </a:xfrm>
          <a:prstGeom prst="rect">
            <a:avLst/>
          </a:prstGeom>
          <a:noFill/>
        </p:spPr>
        <p:txBody>
          <a:bodyPr wrap="none" rtlCol="0">
            <a:spAutoFit/>
          </a:bodyPr>
          <a:p>
            <a:r>
              <a:rPr lang="en-US"/>
              <a:t>Content</a:t>
            </a:r>
            <a:endParaRPr lang="en-US"/>
          </a:p>
        </p:txBody>
      </p:sp>
      <p:sp>
        <p:nvSpPr>
          <p:cNvPr id="55" name="Text Box 54"/>
          <p:cNvSpPr txBox="1"/>
          <p:nvPr/>
        </p:nvSpPr>
        <p:spPr>
          <a:xfrm>
            <a:off x="8316595" y="3144520"/>
            <a:ext cx="925195" cy="368300"/>
          </a:xfrm>
          <a:prstGeom prst="rect">
            <a:avLst/>
          </a:prstGeom>
          <a:noFill/>
        </p:spPr>
        <p:txBody>
          <a:bodyPr wrap="none" rtlCol="0">
            <a:spAutoFit/>
          </a:bodyPr>
          <a:p>
            <a:r>
              <a:rPr lang="en-US"/>
              <a:t>Content</a:t>
            </a:r>
            <a:endParaRPr lang="en-US"/>
          </a:p>
        </p:txBody>
      </p:sp>
      <p:sp>
        <p:nvSpPr>
          <p:cNvPr id="56" name="Text Box 55"/>
          <p:cNvSpPr txBox="1"/>
          <p:nvPr/>
        </p:nvSpPr>
        <p:spPr>
          <a:xfrm>
            <a:off x="8463280" y="4686300"/>
            <a:ext cx="925195" cy="368300"/>
          </a:xfrm>
          <a:prstGeom prst="rect">
            <a:avLst/>
          </a:prstGeom>
          <a:noFill/>
        </p:spPr>
        <p:txBody>
          <a:bodyPr wrap="none" rtlCol="0">
            <a:spAutoFit/>
          </a:bodyPr>
          <a:p>
            <a:r>
              <a:rPr lang="en-US"/>
              <a:t>Content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4" grpId="1"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67030" y="316230"/>
            <a:ext cx="5235575" cy="583565"/>
          </a:xfrm>
          <a:prstGeom prst="rect">
            <a:avLst/>
          </a:prstGeom>
        </p:spPr>
        <p:txBody>
          <a:bodyPr wrap="square">
            <a:spAutoFit/>
          </a:bodyPr>
          <a:p>
            <a:pPr algn="just"/>
            <a:r>
              <a:rPr lang="en-US" sz="3200" b="1">
                <a:latin typeface="Times New Roman" panose="02020603050405020304" charset="0"/>
                <a:cs typeface="Times New Roman" panose="02020603050405020304" charset="0"/>
                <a:sym typeface="+mn-ea"/>
              </a:rPr>
              <a:t> CSS Box Model </a:t>
            </a:r>
            <a:endParaRPr lang="en-US" altLang="zh-CN" sz="3200" b="1">
              <a:solidFill>
                <a:schemeClr val="tx1">
                  <a:lumMod val="65000"/>
                  <a:lumOff val="35000"/>
                </a:schemeClr>
              </a:solidFill>
              <a:latin typeface="Times New Roman" panose="02020603050405020304" charset="0"/>
              <a:cs typeface="Times New Roman" panose="02020603050405020304" charset="0"/>
              <a:sym typeface="+mn-ea"/>
            </a:endParaRPr>
          </a:p>
        </p:txBody>
      </p:sp>
      <p:sp>
        <p:nvSpPr>
          <p:cNvPr id="6" name="Text Box 5"/>
          <p:cNvSpPr txBox="1"/>
          <p:nvPr/>
        </p:nvSpPr>
        <p:spPr>
          <a:xfrm>
            <a:off x="6229985" y="1557655"/>
            <a:ext cx="5691505" cy="4523105"/>
          </a:xfrm>
          <a:prstGeom prst="rect">
            <a:avLst/>
          </a:prstGeom>
          <a:solidFill>
            <a:schemeClr val="accent3">
              <a:lumMod val="20000"/>
              <a:lumOff val="80000"/>
            </a:schemeClr>
          </a:solidFill>
        </p:spPr>
        <p:txBody>
          <a:bodyPr wrap="square" rtlCol="0">
            <a:spAutoFit/>
          </a:bodyPr>
          <a:p>
            <a:r>
              <a:rPr lang="en-US" sz="2400" b="1">
                <a:latin typeface="Times New Roman" panose="02020603050405020304" charset="0"/>
                <a:cs typeface="Times New Roman" panose="02020603050405020304" charset="0"/>
              </a:rPr>
              <a:t>margin</a:t>
            </a:r>
            <a:r>
              <a:rPr lang="en-US" sz="2400">
                <a:latin typeface="Times New Roman" panose="02020603050405020304" charset="0"/>
                <a:cs typeface="Times New Roman" panose="02020603050405020304" charset="0"/>
              </a:rPr>
              <a:t>:14px;  </a:t>
            </a:r>
            <a:r>
              <a:rPr lang="en-US" sz="2400" b="1">
                <a:solidFill>
                  <a:srgbClr val="C00000"/>
                </a:solidFill>
                <a:latin typeface="Times New Roman" panose="02020603050405020304" charset="0"/>
                <a:cs typeface="Times New Roman" panose="02020603050405020304" charset="0"/>
              </a:rPr>
              <a:t>#</a:t>
            </a:r>
            <a:r>
              <a:rPr lang="en-US" sz="2400">
                <a:solidFill>
                  <a:srgbClr val="C00000"/>
                </a:solidFill>
                <a:latin typeface="Times New Roman" panose="02020603050405020304" charset="0"/>
                <a:cs typeface="Times New Roman" panose="02020603050405020304" charset="0"/>
              </a:rPr>
              <a:t> top, left, right, and left</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margin</a:t>
            </a:r>
            <a:r>
              <a:rPr lang="en-US" sz="2400">
                <a:latin typeface="Times New Roman" panose="02020603050405020304" charset="0"/>
                <a:cs typeface="Times New Roman" panose="02020603050405020304" charset="0"/>
              </a:rPr>
              <a:t>: 14px 16px; </a:t>
            </a:r>
            <a:r>
              <a:rPr lang="en-US" sz="2400" b="1">
                <a:latin typeface="Times New Roman" panose="02020603050405020304" charset="0"/>
                <a:cs typeface="Times New Roman" panose="02020603050405020304" charset="0"/>
              </a:rPr>
              <a:t> # </a:t>
            </a:r>
            <a:r>
              <a:rPr lang="en-US" sz="2400">
                <a:solidFill>
                  <a:srgbClr val="C00000"/>
                </a:solidFill>
                <a:latin typeface="Times New Roman" panose="02020603050405020304" charset="0"/>
                <a:cs typeface="Times New Roman" panose="02020603050405020304" charset="0"/>
              </a:rPr>
              <a:t>top &amp; bottom</a:t>
            </a:r>
            <a:r>
              <a:rPr lang="en-US" sz="2400">
                <a:latin typeface="Times New Roman" panose="02020603050405020304" charset="0"/>
                <a:cs typeface="Times New Roman" panose="02020603050405020304" charset="0"/>
              </a:rPr>
              <a:t>, and </a:t>
            </a:r>
            <a:r>
              <a:rPr lang="en-US" sz="2400">
                <a:solidFill>
                  <a:srgbClr val="00B050"/>
                </a:solidFill>
                <a:latin typeface="Times New Roman" panose="02020603050405020304" charset="0"/>
                <a:cs typeface="Times New Roman" panose="02020603050405020304" charset="0"/>
              </a:rPr>
              <a:t>right &amp; left</a:t>
            </a:r>
            <a:endParaRPr lang="en-US" sz="2400">
              <a:solidFill>
                <a:srgbClr val="00B050"/>
              </a:solidFill>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margin</a:t>
            </a:r>
            <a:r>
              <a:rPr lang="en-US" sz="2400">
                <a:latin typeface="Times New Roman" panose="02020603050405020304" charset="0"/>
                <a:cs typeface="Times New Roman" panose="02020603050405020304" charset="0"/>
              </a:rPr>
              <a:t>: 14px 16px 18px;  </a:t>
            </a:r>
            <a:r>
              <a:rPr lang="en-US" sz="2400" b="1">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rPr>
              <a:t>top , right and </a:t>
            </a:r>
            <a:r>
              <a:rPr lang="en-US" sz="2400">
                <a:solidFill>
                  <a:srgbClr val="00B050"/>
                </a:solidFill>
                <a:latin typeface="Times New Roman" panose="02020603050405020304" charset="0"/>
                <a:cs typeface="Times New Roman" panose="02020603050405020304" charset="0"/>
              </a:rPr>
              <a:t>bottom</a:t>
            </a:r>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margin</a:t>
            </a:r>
            <a:r>
              <a:rPr lang="en-US" sz="2400">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sym typeface="+mn-ea"/>
              </a:rPr>
              <a:t>14px 16px 18px 20px;  </a:t>
            </a:r>
            <a:r>
              <a:rPr lang="en-US" sz="2400" b="1">
                <a:solidFill>
                  <a:srgbClr val="C00000"/>
                </a:solidFill>
                <a:latin typeface="Times New Roman" panose="02020603050405020304" charset="0"/>
                <a:cs typeface="Times New Roman" panose="02020603050405020304" charset="0"/>
                <a:sym typeface="+mn-ea"/>
              </a:rPr>
              <a:t>#</a:t>
            </a:r>
            <a:r>
              <a:rPr lang="en-US" sz="2400">
                <a:solidFill>
                  <a:srgbClr val="C00000"/>
                </a:solidFill>
                <a:latin typeface="Times New Roman" panose="02020603050405020304" charset="0"/>
                <a:cs typeface="Times New Roman" panose="02020603050405020304" charset="0"/>
                <a:sym typeface="+mn-ea"/>
              </a:rPr>
              <a:t> top, left, right, and left;</a:t>
            </a:r>
            <a:endParaRPr lang="en-US" sz="2400">
              <a:latin typeface="Times New Roman" panose="02020603050405020304" charset="0"/>
              <a:cs typeface="Times New Roman" panose="02020603050405020304" charset="0"/>
              <a:sym typeface="+mn-ea"/>
            </a:endParaRPr>
          </a:p>
          <a:p>
            <a:endParaRPr lang="en-US" sz="2400">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ma</a:t>
            </a:r>
            <a:r>
              <a:rPr lang="en-US" sz="2400" b="1">
                <a:latin typeface="Times New Roman" panose="02020603050405020304" charset="0"/>
                <a:cs typeface="Times New Roman" panose="02020603050405020304" charset="0"/>
              </a:rPr>
              <a:t>rgin-top</a:t>
            </a:r>
            <a:r>
              <a:rPr lang="en-US" sz="2400">
                <a:latin typeface="Times New Roman" panose="02020603050405020304" charset="0"/>
                <a:cs typeface="Times New Roman" panose="02020603050405020304" charset="0"/>
              </a:rPr>
              <a:t>: 14px; </a:t>
            </a:r>
            <a:r>
              <a:rPr lang="en-US" sz="2400">
                <a:latin typeface="Times New Roman" panose="02020603050405020304" charset="0"/>
                <a:cs typeface="Times New Roman" panose="02020603050405020304" charset="0"/>
                <a:sym typeface="+mn-ea"/>
              </a:rPr>
              <a:t> </a:t>
            </a:r>
            <a:r>
              <a:rPr lang="en-US" sz="2400" b="1">
                <a:solidFill>
                  <a:srgbClr val="C00000"/>
                </a:solidFill>
                <a:latin typeface="Times New Roman" panose="02020603050405020304" charset="0"/>
                <a:cs typeface="Times New Roman" panose="02020603050405020304" charset="0"/>
                <a:sym typeface="+mn-ea"/>
              </a:rPr>
              <a:t>#</a:t>
            </a:r>
            <a:r>
              <a:rPr lang="en-US" sz="2400">
                <a:solidFill>
                  <a:srgbClr val="C00000"/>
                </a:solidFill>
                <a:latin typeface="Times New Roman" panose="02020603050405020304" charset="0"/>
                <a:cs typeface="Times New Roman" panose="02020603050405020304" charset="0"/>
                <a:sym typeface="+mn-ea"/>
              </a:rPr>
              <a:t> top</a:t>
            </a:r>
            <a:endParaRPr lang="en-US" sz="2400">
              <a:latin typeface="Times New Roman" panose="02020603050405020304" charset="0"/>
              <a:cs typeface="Times New Roman" panose="02020603050405020304" charset="0"/>
            </a:endParaRPr>
          </a:p>
        </p:txBody>
      </p:sp>
      <p:sp>
        <p:nvSpPr>
          <p:cNvPr id="7" name="Text Box 6"/>
          <p:cNvSpPr txBox="1"/>
          <p:nvPr/>
        </p:nvSpPr>
        <p:spPr>
          <a:xfrm>
            <a:off x="6229985" y="899795"/>
            <a:ext cx="5690870" cy="460375"/>
          </a:xfrm>
          <a:prstGeom prst="rect">
            <a:avLst/>
          </a:prstGeom>
          <a:solidFill>
            <a:schemeClr val="accent3">
              <a:lumMod val="20000"/>
              <a:lumOff val="80000"/>
            </a:schemeClr>
          </a:solidFill>
        </p:spPr>
        <p:txBody>
          <a:bodyPr wrap="square" rtlCol="0">
            <a:spAutoFit/>
          </a:bodyPr>
          <a:p>
            <a:pPr algn="just"/>
            <a:r>
              <a:rPr lang="en-US" sz="2400" b="1">
                <a:solidFill>
                  <a:schemeClr val="tx1"/>
                </a:solidFill>
                <a:latin typeface="Times New Roman" panose="02020603050405020304" charset="0"/>
                <a:cs typeface="Times New Roman" panose="02020603050405020304" charset="0"/>
              </a:rPr>
              <a:t>Margin</a:t>
            </a:r>
            <a:endParaRPr lang="en-US" sz="2400" b="1">
              <a:solidFill>
                <a:schemeClr val="tx1"/>
              </a:solidFill>
              <a:latin typeface="Times New Roman" panose="02020603050405020304" charset="0"/>
              <a:cs typeface="Times New Roman" panose="02020603050405020304" charset="0"/>
            </a:endParaRPr>
          </a:p>
        </p:txBody>
      </p:sp>
      <p:grpSp>
        <p:nvGrpSpPr>
          <p:cNvPr id="25" name="Group 24"/>
          <p:cNvGrpSpPr/>
          <p:nvPr/>
        </p:nvGrpSpPr>
        <p:grpSpPr>
          <a:xfrm>
            <a:off x="1520825" y="1101725"/>
            <a:ext cx="2070100" cy="1400810"/>
            <a:chOff x="2300" y="2198"/>
            <a:chExt cx="3260" cy="2206"/>
          </a:xfrm>
        </p:grpSpPr>
        <mc:AlternateContent xmlns:mc="http://schemas.openxmlformats.org/markup-compatibility/2006" xmlns:p14="http://schemas.microsoft.com/office/powerpoint/2010/main">
          <mc:Choice Requires="p14">
            <p:contentPart r:id="rId2" p14:bwMode="auto">
              <p14:nvContentPartPr>
                <p14:cNvPr id="8" name="Ink 7"/>
                <p14:cNvContentPartPr/>
                <p14:nvPr/>
              </p14:nvContentPartPr>
              <p14:xfrm>
                <a:off x="2715" y="2917"/>
                <a:ext cx="2254" cy="816"/>
              </p14:xfrm>
            </p:contentPart>
          </mc:Choice>
          <mc:Fallback xmlns="">
            <p:pic>
              <p:nvPicPr>
                <p:cNvPr id="8" name="Ink 7"/>
              </p:nvPicPr>
              <p:blipFill>
                <a:blip r:embed="rId3"/>
              </p:blipFill>
              <p:spPr>
                <a:xfrm>
                  <a:off x="2715" y="2917"/>
                  <a:ext cx="2254" cy="816"/>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2300" y="2198"/>
                <a:ext cx="3260" cy="2206"/>
              </p14:xfrm>
            </p:contentPart>
          </mc:Choice>
          <mc:Fallback xmlns="">
            <p:pic>
              <p:nvPicPr>
                <p:cNvPr id="9" name="Ink 8"/>
              </p:nvPicPr>
              <p:blipFill>
                <a:blip r:embed="rId5"/>
              </p:blipFill>
              <p:spPr>
                <a:xfrm>
                  <a:off x="2300" y="2198"/>
                  <a:ext cx="3260" cy="2206"/>
                </a:xfrm>
                <a:prstGeom prst="rect"/>
              </p:spPr>
            </p:pic>
          </mc:Fallback>
        </mc:AlternateContent>
        <p:sp>
          <p:nvSpPr>
            <p:cNvPr id="22" name="Text Box 21"/>
            <p:cNvSpPr txBox="1"/>
            <p:nvPr/>
          </p:nvSpPr>
          <p:spPr>
            <a:xfrm>
              <a:off x="3135" y="3011"/>
              <a:ext cx="1414" cy="580"/>
            </a:xfrm>
            <a:prstGeom prst="rect">
              <a:avLst/>
            </a:prstGeom>
            <a:noFill/>
          </p:spPr>
          <p:txBody>
            <a:bodyPr wrap="none" rtlCol="0">
              <a:spAutoFit/>
            </a:bodyPr>
            <a:p>
              <a:r>
                <a:rPr lang="en-US"/>
                <a:t>content</a:t>
              </a:r>
              <a:endParaRPr lang="en-US"/>
            </a:p>
          </p:txBody>
        </p:sp>
      </p:grpSp>
      <p:grpSp>
        <p:nvGrpSpPr>
          <p:cNvPr id="26" name="Group 25"/>
          <p:cNvGrpSpPr/>
          <p:nvPr/>
        </p:nvGrpSpPr>
        <p:grpSpPr>
          <a:xfrm>
            <a:off x="2312670" y="2958465"/>
            <a:ext cx="2129790" cy="1338580"/>
            <a:chOff x="2364" y="5393"/>
            <a:chExt cx="3354" cy="2108"/>
          </a:xfrm>
        </p:grpSpPr>
        <mc:AlternateContent xmlns:mc="http://schemas.openxmlformats.org/markup-compatibility/2006" xmlns:p14="http://schemas.microsoft.com/office/powerpoint/2010/main">
          <mc:Choice Requires="p14">
            <p:contentPart r:id="rId6" p14:bwMode="auto">
              <p14:nvContentPartPr>
                <p14:cNvPr id="11" name="Ink 10"/>
                <p14:cNvContentPartPr/>
                <p14:nvPr/>
              </p14:nvContentPartPr>
              <p14:xfrm>
                <a:off x="2891" y="6048"/>
                <a:ext cx="2173" cy="975"/>
              </p14:xfrm>
            </p:contentPart>
          </mc:Choice>
          <mc:Fallback xmlns="">
            <p:pic>
              <p:nvPicPr>
                <p:cNvPr id="11" name="Ink 10"/>
              </p:nvPicPr>
              <p:blipFill>
                <a:blip r:embed="rId7"/>
              </p:blipFill>
              <p:spPr>
                <a:xfrm>
                  <a:off x="2891" y="6048"/>
                  <a:ext cx="2173" cy="9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Ink 12"/>
                <p14:cNvContentPartPr/>
                <p14:nvPr/>
              </p14:nvContentPartPr>
              <p14:xfrm>
                <a:off x="2364" y="5393"/>
                <a:ext cx="3355" cy="2109"/>
              </p14:xfrm>
            </p:contentPart>
          </mc:Choice>
          <mc:Fallback xmlns="">
            <p:pic>
              <p:nvPicPr>
                <p:cNvPr id="13" name="Ink 12"/>
              </p:nvPicPr>
              <p:blipFill>
                <a:blip r:embed="rId9"/>
              </p:blipFill>
              <p:spPr>
                <a:xfrm>
                  <a:off x="2364" y="5393"/>
                  <a:ext cx="3355" cy="2109"/>
                </a:xfrm>
                <a:prstGeom prst="rect"/>
              </p:spPr>
            </p:pic>
          </mc:Fallback>
        </mc:AlternateContent>
        <p:sp>
          <p:nvSpPr>
            <p:cNvPr id="23" name="Text Box 22"/>
            <p:cNvSpPr txBox="1"/>
            <p:nvPr/>
          </p:nvSpPr>
          <p:spPr>
            <a:xfrm>
              <a:off x="3135" y="6245"/>
              <a:ext cx="1414" cy="580"/>
            </a:xfrm>
            <a:prstGeom prst="rect">
              <a:avLst/>
            </a:prstGeom>
            <a:noFill/>
          </p:spPr>
          <p:txBody>
            <a:bodyPr wrap="none" rtlCol="0">
              <a:spAutoFit/>
            </a:bodyPr>
            <a:p>
              <a:r>
                <a:rPr lang="en-US"/>
                <a:t>content</a:t>
              </a:r>
              <a:endParaRPr lang="en-US"/>
            </a:p>
          </p:txBody>
        </p:sp>
      </p:grpSp>
      <p:grpSp>
        <p:nvGrpSpPr>
          <p:cNvPr id="27" name="Group 26"/>
          <p:cNvGrpSpPr/>
          <p:nvPr/>
        </p:nvGrpSpPr>
        <p:grpSpPr>
          <a:xfrm>
            <a:off x="1374140" y="4753610"/>
            <a:ext cx="2363470" cy="1430020"/>
            <a:chOff x="2348" y="7981"/>
            <a:chExt cx="3722" cy="2252"/>
          </a:xfrm>
        </p:grpSpPr>
        <mc:AlternateContent xmlns:mc="http://schemas.openxmlformats.org/markup-compatibility/2006" xmlns:p14="http://schemas.microsoft.com/office/powerpoint/2010/main">
          <mc:Choice Requires="p14">
            <p:contentPart r:id="rId10" p14:bwMode="auto">
              <p14:nvContentPartPr>
                <p14:cNvPr id="19" name="Ink 18"/>
                <p14:cNvContentPartPr/>
                <p14:nvPr/>
              </p14:nvContentPartPr>
              <p14:xfrm>
                <a:off x="3258" y="8556"/>
                <a:ext cx="1982" cy="1071"/>
              </p14:xfrm>
            </p:contentPart>
          </mc:Choice>
          <mc:Fallback xmlns="">
            <p:pic>
              <p:nvPicPr>
                <p:cNvPr id="19" name="Ink 18"/>
              </p:nvPicPr>
              <p:blipFill>
                <a:blip r:embed="rId11"/>
              </p:blipFill>
              <p:spPr>
                <a:xfrm>
                  <a:off x="3258" y="8556"/>
                  <a:ext cx="1982" cy="1071"/>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1" name="Ink 20"/>
                <p14:cNvContentPartPr/>
                <p14:nvPr/>
              </p14:nvContentPartPr>
              <p14:xfrm>
                <a:off x="2348" y="7981"/>
                <a:ext cx="3723" cy="2253"/>
              </p14:xfrm>
            </p:contentPart>
          </mc:Choice>
          <mc:Fallback xmlns="">
            <p:pic>
              <p:nvPicPr>
                <p:cNvPr id="21" name="Ink 20"/>
              </p:nvPicPr>
              <p:blipFill>
                <a:blip r:embed="rId13"/>
              </p:blipFill>
              <p:spPr>
                <a:xfrm>
                  <a:off x="2348" y="7981"/>
                  <a:ext cx="3723" cy="2253"/>
                </a:xfrm>
                <a:prstGeom prst="rect"/>
              </p:spPr>
            </p:pic>
          </mc:Fallback>
        </mc:AlternateContent>
        <p:sp>
          <p:nvSpPr>
            <p:cNvPr id="24" name="Text Box 23"/>
            <p:cNvSpPr txBox="1"/>
            <p:nvPr/>
          </p:nvSpPr>
          <p:spPr>
            <a:xfrm>
              <a:off x="3503" y="8817"/>
              <a:ext cx="1414" cy="580"/>
            </a:xfrm>
            <a:prstGeom prst="rect">
              <a:avLst/>
            </a:prstGeom>
            <a:noFill/>
          </p:spPr>
          <p:txBody>
            <a:bodyPr wrap="none" rtlCol="0">
              <a:spAutoFit/>
            </a:bodyPr>
            <a:p>
              <a:r>
                <a:rPr lang="en-US"/>
                <a:t>content</a:t>
              </a:r>
              <a:endParaRPr lang="en-US"/>
            </a:p>
          </p:txBody>
        </p:sp>
      </p:grpSp>
      <mc:AlternateContent xmlns:mc="http://schemas.openxmlformats.org/markup-compatibility/2006" xmlns:p14="http://schemas.microsoft.com/office/powerpoint/2010/main">
        <mc:Choice Requires="p14">
          <p:contentPart r:id="rId14" p14:bwMode="auto">
            <p14:nvContentPartPr>
              <p14:cNvPr id="29" name="Ink 28"/>
              <p14:cNvContentPartPr/>
              <p14:nvPr/>
            </p14:nvContentPartPr>
            <p14:xfrm>
              <a:off x="2414270" y="1183005"/>
              <a:ext cx="223520" cy="274320"/>
            </p14:xfrm>
          </p:contentPart>
        </mc:Choice>
        <mc:Fallback xmlns="">
          <p:pic>
            <p:nvPicPr>
              <p:cNvPr id="29" name="Ink 28"/>
            </p:nvPicPr>
            <p:blipFill>
              <a:blip r:embed="rId15"/>
            </p:blipFill>
            <p:spPr>
              <a:xfrm>
                <a:off x="2414270" y="1183005"/>
                <a:ext cx="223520" cy="27432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0" name="Ink 29"/>
              <p14:cNvContentPartPr/>
              <p14:nvPr/>
            </p14:nvContentPartPr>
            <p14:xfrm>
              <a:off x="3185160" y="1811655"/>
              <a:ext cx="243840" cy="41275"/>
            </p14:xfrm>
          </p:contentPart>
        </mc:Choice>
        <mc:Fallback xmlns="">
          <p:pic>
            <p:nvPicPr>
              <p:cNvPr id="30" name="Ink 29"/>
            </p:nvPicPr>
            <p:blipFill>
              <a:blip r:embed="rId17"/>
            </p:blipFill>
            <p:spPr>
              <a:xfrm>
                <a:off x="3185160" y="1811655"/>
                <a:ext cx="243840" cy="4127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1" name="Ink 30"/>
              <p14:cNvContentPartPr/>
              <p14:nvPr/>
            </p14:nvContentPartPr>
            <p14:xfrm>
              <a:off x="3357245" y="1760855"/>
              <a:ext cx="132715" cy="244475"/>
            </p14:xfrm>
          </p:contentPart>
        </mc:Choice>
        <mc:Fallback xmlns="">
          <p:pic>
            <p:nvPicPr>
              <p:cNvPr id="31" name="Ink 30"/>
            </p:nvPicPr>
            <p:blipFill>
              <a:blip r:embed="rId19"/>
            </p:blipFill>
            <p:spPr>
              <a:xfrm>
                <a:off x="3357245" y="1760855"/>
                <a:ext cx="132715" cy="2444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2" name="Ink 31"/>
              <p14:cNvContentPartPr/>
              <p14:nvPr/>
            </p14:nvContentPartPr>
            <p14:xfrm>
              <a:off x="2505075" y="2045335"/>
              <a:ext cx="20955" cy="446405"/>
            </p14:xfrm>
          </p:contentPart>
        </mc:Choice>
        <mc:Fallback xmlns="">
          <p:pic>
            <p:nvPicPr>
              <p:cNvPr id="32" name="Ink 31"/>
            </p:nvPicPr>
            <p:blipFill>
              <a:blip r:embed="rId21"/>
            </p:blipFill>
            <p:spPr>
              <a:xfrm>
                <a:off x="2505075" y="2045335"/>
                <a:ext cx="20955" cy="44640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33" name="Ink 32"/>
              <p14:cNvContentPartPr/>
              <p14:nvPr/>
            </p14:nvContentPartPr>
            <p14:xfrm>
              <a:off x="2434590" y="2349500"/>
              <a:ext cx="213360" cy="162560"/>
            </p14:xfrm>
          </p:contentPart>
        </mc:Choice>
        <mc:Fallback xmlns="">
          <p:pic>
            <p:nvPicPr>
              <p:cNvPr id="33" name="Ink 32"/>
            </p:nvPicPr>
            <p:blipFill>
              <a:blip r:embed="rId23"/>
            </p:blipFill>
            <p:spPr>
              <a:xfrm>
                <a:off x="2434590" y="2349500"/>
                <a:ext cx="213360" cy="1625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34" name="Ink 33"/>
              <p14:cNvContentPartPr/>
              <p14:nvPr/>
            </p14:nvContentPartPr>
            <p14:xfrm>
              <a:off x="1612900" y="1842135"/>
              <a:ext cx="203200" cy="635"/>
            </p14:xfrm>
          </p:contentPart>
        </mc:Choice>
        <mc:Fallback xmlns="">
          <p:pic>
            <p:nvPicPr>
              <p:cNvPr id="34" name="Ink 33"/>
            </p:nvPicPr>
            <p:blipFill>
              <a:blip r:embed="rId25"/>
            </p:blipFill>
            <p:spPr>
              <a:xfrm>
                <a:off x="1612900" y="1842135"/>
                <a:ext cx="203200" cy="63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5" name="Ink 34"/>
              <p14:cNvContentPartPr/>
              <p14:nvPr/>
            </p14:nvContentPartPr>
            <p14:xfrm>
              <a:off x="1480820" y="1659890"/>
              <a:ext cx="183515" cy="355600"/>
            </p14:xfrm>
          </p:contentPart>
        </mc:Choice>
        <mc:Fallback xmlns="">
          <p:pic>
            <p:nvPicPr>
              <p:cNvPr id="35" name="Ink 34"/>
            </p:nvPicPr>
            <p:blipFill>
              <a:blip r:embed="rId27"/>
            </p:blipFill>
            <p:spPr>
              <a:xfrm>
                <a:off x="1480820" y="1659890"/>
                <a:ext cx="183515" cy="3556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6" name="Ink 35"/>
              <p14:cNvContentPartPr/>
              <p14:nvPr/>
            </p14:nvContentPartPr>
            <p14:xfrm>
              <a:off x="3265805" y="3069590"/>
              <a:ext cx="295275" cy="294640"/>
            </p14:xfrm>
          </p:contentPart>
        </mc:Choice>
        <mc:Fallback xmlns="">
          <p:pic>
            <p:nvPicPr>
              <p:cNvPr id="36" name="Ink 35"/>
            </p:nvPicPr>
            <p:blipFill>
              <a:blip r:embed="rId29"/>
            </p:blipFill>
            <p:spPr>
              <a:xfrm>
                <a:off x="3265805" y="3069590"/>
                <a:ext cx="295275" cy="29464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7" name="Ink 36"/>
              <p14:cNvContentPartPr/>
              <p14:nvPr/>
            </p14:nvContentPartPr>
            <p14:xfrm>
              <a:off x="3367405" y="3992880"/>
              <a:ext cx="51435" cy="304800"/>
            </p14:xfrm>
          </p:contentPart>
        </mc:Choice>
        <mc:Fallback xmlns="">
          <p:pic>
            <p:nvPicPr>
              <p:cNvPr id="37" name="Ink 36"/>
            </p:nvPicPr>
            <p:blipFill>
              <a:blip r:embed="rId31"/>
            </p:blipFill>
            <p:spPr>
              <a:xfrm>
                <a:off x="3367405" y="3992880"/>
                <a:ext cx="51435" cy="3048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8" name="Ink 37"/>
              <p14:cNvContentPartPr/>
              <p14:nvPr/>
            </p14:nvContentPartPr>
            <p14:xfrm>
              <a:off x="3306445" y="4154805"/>
              <a:ext cx="274955" cy="163195"/>
            </p14:xfrm>
          </p:contentPart>
        </mc:Choice>
        <mc:Fallback xmlns="">
          <p:pic>
            <p:nvPicPr>
              <p:cNvPr id="38" name="Ink 37"/>
            </p:nvPicPr>
            <p:blipFill>
              <a:blip r:embed="rId33"/>
            </p:blipFill>
            <p:spPr>
              <a:xfrm>
                <a:off x="3306445" y="4154805"/>
                <a:ext cx="274955" cy="16319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9" name="Ink 38"/>
              <p14:cNvContentPartPr/>
              <p14:nvPr/>
            </p14:nvContentPartPr>
            <p14:xfrm>
              <a:off x="4016375" y="3698240"/>
              <a:ext cx="285115" cy="41275"/>
            </p14:xfrm>
          </p:contentPart>
        </mc:Choice>
        <mc:Fallback xmlns="">
          <p:pic>
            <p:nvPicPr>
              <p:cNvPr id="39" name="Ink 38"/>
            </p:nvPicPr>
            <p:blipFill>
              <a:blip r:embed="rId35"/>
            </p:blipFill>
            <p:spPr>
              <a:xfrm>
                <a:off x="4016375" y="3698240"/>
                <a:ext cx="285115" cy="4127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40" name="Ink 39"/>
              <p14:cNvContentPartPr/>
              <p14:nvPr/>
            </p14:nvContentPartPr>
            <p14:xfrm>
              <a:off x="4148455" y="3637280"/>
              <a:ext cx="183515" cy="234315"/>
            </p14:xfrm>
          </p:contentPart>
        </mc:Choice>
        <mc:Fallback xmlns="">
          <p:pic>
            <p:nvPicPr>
              <p:cNvPr id="40" name="Ink 39"/>
            </p:nvPicPr>
            <p:blipFill>
              <a:blip r:embed="rId37"/>
            </p:blipFill>
            <p:spPr>
              <a:xfrm>
                <a:off x="4148455" y="3637280"/>
                <a:ext cx="183515" cy="23431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1" name="Ink 40"/>
              <p14:cNvContentPartPr/>
              <p14:nvPr/>
            </p14:nvContentPartPr>
            <p14:xfrm>
              <a:off x="2393950" y="3708400"/>
              <a:ext cx="243840" cy="20955"/>
            </p14:xfrm>
          </p:contentPart>
        </mc:Choice>
        <mc:Fallback xmlns="">
          <p:pic>
            <p:nvPicPr>
              <p:cNvPr id="41" name="Ink 40"/>
            </p:nvPicPr>
            <p:blipFill>
              <a:blip r:embed="rId39"/>
            </p:blipFill>
            <p:spPr>
              <a:xfrm>
                <a:off x="2393950" y="3708400"/>
                <a:ext cx="243840" cy="2095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3" name="Ink 42"/>
              <p14:cNvContentPartPr/>
              <p14:nvPr/>
            </p14:nvContentPartPr>
            <p14:xfrm>
              <a:off x="2363470" y="3566795"/>
              <a:ext cx="142240" cy="304800"/>
            </p14:xfrm>
          </p:contentPart>
        </mc:Choice>
        <mc:Fallback xmlns="">
          <p:pic>
            <p:nvPicPr>
              <p:cNvPr id="43" name="Ink 42"/>
            </p:nvPicPr>
            <p:blipFill>
              <a:blip r:embed="rId41"/>
            </p:blipFill>
            <p:spPr>
              <a:xfrm>
                <a:off x="2363470" y="3566795"/>
                <a:ext cx="142240" cy="3048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4" name="Ink 43"/>
              <p14:cNvContentPartPr/>
              <p14:nvPr/>
            </p14:nvContentPartPr>
            <p14:xfrm>
              <a:off x="2677795" y="5148580"/>
              <a:ext cx="10795" cy="10795"/>
            </p14:xfrm>
          </p:contentPart>
        </mc:Choice>
        <mc:Fallback xmlns="">
          <p:pic>
            <p:nvPicPr>
              <p:cNvPr id="44" name="Ink 43"/>
            </p:nvPicPr>
            <p:blipFill>
              <a:blip r:embed="rId43"/>
            </p:blipFill>
            <p:spPr>
              <a:xfrm>
                <a:off x="2677795" y="5148580"/>
                <a:ext cx="10795" cy="1079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6" name="Ink 45"/>
              <p14:cNvContentPartPr/>
              <p14:nvPr/>
            </p14:nvContentPartPr>
            <p14:xfrm>
              <a:off x="2312670" y="4864735"/>
              <a:ext cx="386080" cy="325120"/>
            </p14:xfrm>
          </p:contentPart>
        </mc:Choice>
        <mc:Fallback xmlns="">
          <p:pic>
            <p:nvPicPr>
              <p:cNvPr id="46" name="Ink 45"/>
            </p:nvPicPr>
            <p:blipFill>
              <a:blip r:embed="rId45"/>
            </p:blipFill>
            <p:spPr>
              <a:xfrm>
                <a:off x="2312670" y="4864735"/>
                <a:ext cx="386080" cy="32512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9" name="Ink 48"/>
              <p14:cNvContentPartPr/>
              <p14:nvPr/>
            </p14:nvContentPartPr>
            <p14:xfrm>
              <a:off x="3265805" y="5453380"/>
              <a:ext cx="406400" cy="31115"/>
            </p14:xfrm>
          </p:contentPart>
        </mc:Choice>
        <mc:Fallback xmlns="">
          <p:pic>
            <p:nvPicPr>
              <p:cNvPr id="49" name="Ink 48"/>
            </p:nvPicPr>
            <p:blipFill>
              <a:blip r:embed="rId47"/>
            </p:blipFill>
            <p:spPr>
              <a:xfrm>
                <a:off x="3265805" y="5453380"/>
                <a:ext cx="406400" cy="3111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0" name="Ink 49"/>
              <p14:cNvContentPartPr/>
              <p14:nvPr/>
            </p14:nvContentPartPr>
            <p14:xfrm>
              <a:off x="3479165" y="5372100"/>
              <a:ext cx="203200" cy="284480"/>
            </p14:xfrm>
          </p:contentPart>
        </mc:Choice>
        <mc:Fallback xmlns="">
          <p:pic>
            <p:nvPicPr>
              <p:cNvPr id="50" name="Ink 49"/>
            </p:nvPicPr>
            <p:blipFill>
              <a:blip r:embed="rId49"/>
            </p:blipFill>
            <p:spPr>
              <a:xfrm>
                <a:off x="3479165" y="5372100"/>
                <a:ext cx="203200" cy="28448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Ink 50"/>
              <p14:cNvContentPartPr/>
              <p14:nvPr/>
            </p14:nvContentPartPr>
            <p14:xfrm>
              <a:off x="2566035" y="5727065"/>
              <a:ext cx="20955" cy="375920"/>
            </p14:xfrm>
          </p:contentPart>
        </mc:Choice>
        <mc:Fallback xmlns="">
          <p:pic>
            <p:nvPicPr>
              <p:cNvPr id="51" name="Ink 50"/>
            </p:nvPicPr>
            <p:blipFill>
              <a:blip r:embed="rId51"/>
            </p:blipFill>
            <p:spPr>
              <a:xfrm>
                <a:off x="2566035" y="5727065"/>
                <a:ext cx="20955" cy="37592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Ink 52"/>
              <p14:cNvContentPartPr/>
              <p14:nvPr/>
            </p14:nvContentPartPr>
            <p14:xfrm>
              <a:off x="2444115" y="5960110"/>
              <a:ext cx="426720" cy="203835"/>
            </p14:xfrm>
          </p:contentPart>
        </mc:Choice>
        <mc:Fallback xmlns="">
          <p:pic>
            <p:nvPicPr>
              <p:cNvPr id="53" name="Ink 52"/>
            </p:nvPicPr>
            <p:blipFill>
              <a:blip r:embed="rId53"/>
            </p:blipFill>
            <p:spPr>
              <a:xfrm>
                <a:off x="2444115" y="5960110"/>
                <a:ext cx="426720" cy="20383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60" name="Ink 59"/>
              <p14:cNvContentPartPr/>
              <p14:nvPr/>
            </p14:nvContentPartPr>
            <p14:xfrm>
              <a:off x="1511300" y="5504180"/>
              <a:ext cx="375920" cy="71120"/>
            </p14:xfrm>
          </p:contentPart>
        </mc:Choice>
        <mc:Fallback xmlns="">
          <p:pic>
            <p:nvPicPr>
              <p:cNvPr id="60" name="Ink 59"/>
            </p:nvPicPr>
            <p:blipFill>
              <a:blip r:embed="rId55"/>
            </p:blipFill>
            <p:spPr>
              <a:xfrm>
                <a:off x="1511300" y="5504180"/>
                <a:ext cx="375920" cy="7112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61" name="Ink 60"/>
              <p14:cNvContentPartPr/>
              <p14:nvPr/>
            </p14:nvContentPartPr>
            <p14:xfrm>
              <a:off x="1430020" y="5311140"/>
              <a:ext cx="284480" cy="457200"/>
            </p14:xfrm>
          </p:contentPart>
        </mc:Choice>
        <mc:Fallback xmlns="">
          <p:pic>
            <p:nvPicPr>
              <p:cNvPr id="61" name="Ink 60"/>
            </p:nvPicPr>
            <p:blipFill>
              <a:blip r:embed="rId57"/>
            </p:blipFill>
            <p:spPr>
              <a:xfrm>
                <a:off x="1430020" y="5311140"/>
                <a:ext cx="284480" cy="45720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2" name="Ink 61"/>
              <p14:cNvContentPartPr/>
              <p14:nvPr/>
            </p14:nvContentPartPr>
            <p14:xfrm>
              <a:off x="4270375" y="1700530"/>
              <a:ext cx="1897380" cy="132080"/>
            </p14:xfrm>
          </p:contentPart>
        </mc:Choice>
        <mc:Fallback xmlns="">
          <p:pic>
            <p:nvPicPr>
              <p:cNvPr id="62" name="Ink 61"/>
            </p:nvPicPr>
            <p:blipFill>
              <a:blip r:embed="rId59"/>
            </p:blipFill>
            <p:spPr>
              <a:xfrm>
                <a:off x="4270375" y="1700530"/>
                <a:ext cx="1897380" cy="13208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3" name="Ink 62"/>
              <p14:cNvContentPartPr/>
              <p14:nvPr/>
            </p14:nvContentPartPr>
            <p14:xfrm>
              <a:off x="4026535" y="1487170"/>
              <a:ext cx="416560" cy="487680"/>
            </p14:xfrm>
          </p:contentPart>
        </mc:Choice>
        <mc:Fallback xmlns="">
          <p:pic>
            <p:nvPicPr>
              <p:cNvPr id="63" name="Ink 62"/>
            </p:nvPicPr>
            <p:blipFill>
              <a:blip r:embed="rId61"/>
            </p:blipFill>
            <p:spPr>
              <a:xfrm>
                <a:off x="4026535" y="1487170"/>
                <a:ext cx="416560" cy="48768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4" name="Ink 63"/>
              <p14:cNvContentPartPr/>
              <p14:nvPr/>
            </p14:nvContentPartPr>
            <p14:xfrm>
              <a:off x="4868545" y="2602865"/>
              <a:ext cx="1289050" cy="822325"/>
            </p14:xfrm>
          </p:contentPart>
        </mc:Choice>
        <mc:Fallback xmlns="">
          <p:pic>
            <p:nvPicPr>
              <p:cNvPr id="64" name="Ink 63"/>
            </p:nvPicPr>
            <p:blipFill>
              <a:blip r:embed="rId63"/>
            </p:blipFill>
            <p:spPr>
              <a:xfrm>
                <a:off x="4868545" y="2602865"/>
                <a:ext cx="1289050" cy="82232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Ink 64"/>
              <p14:cNvContentPartPr/>
              <p14:nvPr/>
            </p14:nvContentPartPr>
            <p14:xfrm>
              <a:off x="4797425" y="3079750"/>
              <a:ext cx="406400" cy="598805"/>
            </p14:xfrm>
          </p:contentPart>
        </mc:Choice>
        <mc:Fallback xmlns="">
          <p:pic>
            <p:nvPicPr>
              <p:cNvPr id="65" name="Ink 64"/>
            </p:nvPicPr>
            <p:blipFill>
              <a:blip r:embed="rId65"/>
            </p:blipFill>
            <p:spPr>
              <a:xfrm>
                <a:off x="4797425" y="3079750"/>
                <a:ext cx="406400" cy="59880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6" name="Ink 65"/>
              <p14:cNvContentPartPr/>
              <p14:nvPr/>
            </p14:nvContentPartPr>
            <p14:xfrm>
              <a:off x="4483100" y="4824095"/>
              <a:ext cx="1654175" cy="406400"/>
            </p14:xfrm>
          </p:contentPart>
        </mc:Choice>
        <mc:Fallback xmlns="">
          <p:pic>
            <p:nvPicPr>
              <p:cNvPr id="66" name="Ink 65"/>
            </p:nvPicPr>
            <p:blipFill>
              <a:blip r:embed="rId67"/>
            </p:blipFill>
            <p:spPr>
              <a:xfrm>
                <a:off x="4483100" y="4824095"/>
                <a:ext cx="1654175" cy="4064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7" name="Ink 66"/>
              <p14:cNvContentPartPr/>
              <p14:nvPr/>
            </p14:nvContentPartPr>
            <p14:xfrm>
              <a:off x="4321175" y="4956175"/>
              <a:ext cx="527685" cy="528320"/>
            </p14:xfrm>
          </p:contentPart>
        </mc:Choice>
        <mc:Fallback xmlns="">
          <p:pic>
            <p:nvPicPr>
              <p:cNvPr id="67" name="Ink 66"/>
            </p:nvPicPr>
            <p:blipFill>
              <a:blip r:embed="rId69"/>
            </p:blipFill>
            <p:spPr>
              <a:xfrm>
                <a:off x="4321175" y="4956175"/>
                <a:ext cx="527685" cy="5283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7" grpId="1" animBg="1"/>
      <p:bldP spid="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67030" y="316230"/>
            <a:ext cx="5235575"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Website Layout</a:t>
            </a:r>
            <a:endParaRPr lang="en-US" altLang="zh-CN" sz="3200" b="1">
              <a:solidFill>
                <a:schemeClr val="tx1">
                  <a:lumMod val="65000"/>
                  <a:lumOff val="35000"/>
                </a:schemeClr>
              </a:solidFill>
              <a:latin typeface="Times New Roman" panose="02020603050405020304" charset="0"/>
              <a:cs typeface="Times New Roman" panose="02020603050405020304" charset="0"/>
              <a:sym typeface="+mn-ea"/>
            </a:endParaRPr>
          </a:p>
        </p:txBody>
      </p:sp>
      <p:grpSp>
        <p:nvGrpSpPr>
          <p:cNvPr id="69" name="Group 68"/>
          <p:cNvGrpSpPr/>
          <p:nvPr/>
        </p:nvGrpSpPr>
        <p:grpSpPr>
          <a:xfrm>
            <a:off x="446405" y="1172845"/>
            <a:ext cx="3451225" cy="5102860"/>
            <a:chOff x="703" y="1847"/>
            <a:chExt cx="5435" cy="8036"/>
          </a:xfrm>
        </p:grpSpPr>
        <p:grpSp>
          <p:nvGrpSpPr>
            <p:cNvPr id="52" name="Group 51"/>
            <p:cNvGrpSpPr/>
            <p:nvPr/>
          </p:nvGrpSpPr>
          <p:grpSpPr>
            <a:xfrm>
              <a:off x="703" y="1847"/>
              <a:ext cx="5435" cy="8036"/>
              <a:chOff x="703" y="1847"/>
              <a:chExt cx="5400" cy="7908"/>
            </a:xfrm>
          </p:grpSpPr>
          <mc:AlternateContent xmlns:mc="http://schemas.openxmlformats.org/markup-compatibility/2006" xmlns:p14="http://schemas.microsoft.com/office/powerpoint/2010/main">
            <mc:Choice Requires="p14">
              <p:contentPart r:id="rId2" p14:bwMode="auto">
                <p14:nvContentPartPr>
                  <p14:cNvPr id="16" name="Ink 15"/>
                  <p14:cNvContentPartPr/>
                  <p14:nvPr/>
                </p14:nvContentPartPr>
                <p14:xfrm>
                  <a:off x="719" y="1847"/>
                  <a:ext cx="5384" cy="7908"/>
                </p14:xfrm>
              </p:contentPart>
            </mc:Choice>
            <mc:Fallback xmlns="">
              <p:pic>
                <p:nvPicPr>
                  <p:cNvPr id="16" name="Ink 15"/>
                </p:nvPicPr>
                <p:blipFill>
                  <a:blip r:embed="rId3"/>
                </p:blipFill>
                <p:spPr>
                  <a:xfrm>
                    <a:off x="719" y="1847"/>
                    <a:ext cx="5384" cy="7908"/>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7" name="Ink 16"/>
                  <p14:cNvContentPartPr/>
                  <p14:nvPr/>
                </p14:nvContentPartPr>
                <p14:xfrm>
                  <a:off x="703" y="2598"/>
                  <a:ext cx="5336" cy="49"/>
                </p14:xfrm>
              </p:contentPart>
            </mc:Choice>
            <mc:Fallback xmlns="">
              <p:pic>
                <p:nvPicPr>
                  <p:cNvPr id="17" name="Ink 16"/>
                </p:nvPicPr>
                <p:blipFill>
                  <a:blip r:embed="rId5"/>
                </p:blipFill>
                <p:spPr>
                  <a:xfrm>
                    <a:off x="703" y="2598"/>
                    <a:ext cx="5336" cy="49"/>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8" name="Ink 17"/>
                  <p14:cNvContentPartPr/>
                  <p14:nvPr/>
                </p14:nvContentPartPr>
                <p14:xfrm>
                  <a:off x="719" y="3428"/>
                  <a:ext cx="5352" cy="17"/>
                </p14:xfrm>
              </p:contentPart>
            </mc:Choice>
            <mc:Fallback xmlns="">
              <p:pic>
                <p:nvPicPr>
                  <p:cNvPr id="18" name="Ink 17"/>
                </p:nvPicPr>
                <p:blipFill>
                  <a:blip r:embed="rId7"/>
                </p:blipFill>
                <p:spPr>
                  <a:xfrm>
                    <a:off x="719" y="3428"/>
                    <a:ext cx="5352" cy="17"/>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0" name="Ink 19"/>
                  <p14:cNvContentPartPr/>
                  <p14:nvPr/>
                </p14:nvContentPartPr>
                <p14:xfrm>
                  <a:off x="4456" y="3476"/>
                  <a:ext cx="289" cy="4985"/>
                </p14:xfrm>
              </p:contentPart>
            </mc:Choice>
            <mc:Fallback xmlns="">
              <p:pic>
                <p:nvPicPr>
                  <p:cNvPr id="20" name="Ink 19"/>
                </p:nvPicPr>
                <p:blipFill>
                  <a:blip r:embed="rId9"/>
                </p:blipFill>
                <p:spPr>
                  <a:xfrm>
                    <a:off x="4456" y="3476"/>
                    <a:ext cx="289" cy="498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42" name="Ink 41"/>
                  <p14:cNvContentPartPr/>
                  <p14:nvPr/>
                </p14:nvContentPartPr>
                <p14:xfrm>
                  <a:off x="799" y="8620"/>
                  <a:ext cx="5288" cy="1"/>
                </p14:xfrm>
              </p:contentPart>
            </mc:Choice>
            <mc:Fallback xmlns="">
              <p:pic>
                <p:nvPicPr>
                  <p:cNvPr id="42" name="Ink 41"/>
                </p:nvPicPr>
                <p:blipFill>
                  <a:blip r:embed="rId11"/>
                </p:blipFill>
                <p:spPr>
                  <a:xfrm>
                    <a:off x="799" y="8620"/>
                    <a:ext cx="5288" cy="1"/>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45" name="Ink 44"/>
                  <p14:cNvContentPartPr/>
                  <p14:nvPr/>
                </p14:nvContentPartPr>
                <p14:xfrm>
                  <a:off x="4712" y="8412"/>
                  <a:ext cx="49" cy="193"/>
                </p14:xfrm>
              </p:contentPart>
            </mc:Choice>
            <mc:Fallback xmlns="">
              <p:pic>
                <p:nvPicPr>
                  <p:cNvPr id="45" name="Ink 44"/>
                </p:nvPicPr>
                <p:blipFill>
                  <a:blip r:embed="rId13"/>
                </p:blipFill>
                <p:spPr>
                  <a:xfrm>
                    <a:off x="4712" y="8412"/>
                    <a:ext cx="49" cy="19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48" name="Ink 47"/>
                  <p14:cNvContentPartPr/>
                  <p14:nvPr/>
                </p14:nvContentPartPr>
                <p14:xfrm>
                  <a:off x="719" y="5697"/>
                  <a:ext cx="3914" cy="16"/>
                </p14:xfrm>
              </p:contentPart>
            </mc:Choice>
            <mc:Fallback xmlns="">
              <p:pic>
                <p:nvPicPr>
                  <p:cNvPr id="48" name="Ink 47"/>
                </p:nvPicPr>
                <p:blipFill>
                  <a:blip r:embed="rId15"/>
                </p:blipFill>
                <p:spPr>
                  <a:xfrm>
                    <a:off x="719" y="5697"/>
                    <a:ext cx="3914" cy="16"/>
                  </a:xfrm>
                  <a:prstGeom prst="rect"/>
                </p:spPr>
              </p:pic>
            </mc:Fallback>
          </mc:AlternateContent>
        </p:grpSp>
        <p:sp>
          <p:nvSpPr>
            <p:cNvPr id="54" name="Text Box 53"/>
            <p:cNvSpPr txBox="1"/>
            <p:nvPr/>
          </p:nvSpPr>
          <p:spPr>
            <a:xfrm>
              <a:off x="2603" y="2018"/>
              <a:ext cx="1700" cy="580"/>
            </a:xfrm>
            <a:prstGeom prst="rect">
              <a:avLst/>
            </a:prstGeom>
            <a:noFill/>
          </p:spPr>
          <p:txBody>
            <a:bodyPr wrap="none" rtlCol="0">
              <a:spAutoFit/>
            </a:bodyPr>
            <a:p>
              <a:r>
                <a:rPr lang="en-US" b="1"/>
                <a:t>&lt;header&gt;</a:t>
              </a:r>
              <a:endParaRPr lang="en-US" b="1"/>
            </a:p>
          </p:txBody>
        </p:sp>
        <p:sp>
          <p:nvSpPr>
            <p:cNvPr id="55" name="Text Box 54"/>
            <p:cNvSpPr txBox="1"/>
            <p:nvPr/>
          </p:nvSpPr>
          <p:spPr>
            <a:xfrm>
              <a:off x="2603" y="2817"/>
              <a:ext cx="1181" cy="580"/>
            </a:xfrm>
            <a:prstGeom prst="rect">
              <a:avLst/>
            </a:prstGeom>
            <a:noFill/>
          </p:spPr>
          <p:txBody>
            <a:bodyPr wrap="none" rtlCol="0">
              <a:spAutoFit/>
            </a:bodyPr>
            <a:p>
              <a:r>
                <a:rPr lang="en-US" b="1"/>
                <a:t>&lt;nav&gt;</a:t>
              </a:r>
              <a:endParaRPr lang="en-US" b="1"/>
            </a:p>
          </p:txBody>
        </p:sp>
        <p:sp>
          <p:nvSpPr>
            <p:cNvPr id="56" name="Text Box 55"/>
            <p:cNvSpPr txBox="1"/>
            <p:nvPr/>
          </p:nvSpPr>
          <p:spPr>
            <a:xfrm>
              <a:off x="2044" y="4370"/>
              <a:ext cx="1722" cy="580"/>
            </a:xfrm>
            <a:prstGeom prst="rect">
              <a:avLst/>
            </a:prstGeom>
            <a:noFill/>
          </p:spPr>
          <p:txBody>
            <a:bodyPr wrap="none" rtlCol="0">
              <a:spAutoFit/>
            </a:bodyPr>
            <a:p>
              <a:r>
                <a:rPr lang="en-US" b="1"/>
                <a:t>&lt;section&gt;</a:t>
              </a:r>
              <a:endParaRPr lang="en-US" b="1"/>
            </a:p>
          </p:txBody>
        </p:sp>
        <p:sp>
          <p:nvSpPr>
            <p:cNvPr id="57" name="Text Box 56"/>
            <p:cNvSpPr txBox="1"/>
            <p:nvPr/>
          </p:nvSpPr>
          <p:spPr>
            <a:xfrm>
              <a:off x="1916" y="6973"/>
              <a:ext cx="1585" cy="580"/>
            </a:xfrm>
            <a:prstGeom prst="rect">
              <a:avLst/>
            </a:prstGeom>
            <a:noFill/>
          </p:spPr>
          <p:txBody>
            <a:bodyPr wrap="none" rtlCol="0">
              <a:spAutoFit/>
            </a:bodyPr>
            <a:p>
              <a:r>
                <a:rPr lang="en-US" b="1"/>
                <a:t>&lt;article&gt;</a:t>
              </a:r>
              <a:endParaRPr lang="en-US" b="1"/>
            </a:p>
          </p:txBody>
        </p:sp>
        <p:sp>
          <p:nvSpPr>
            <p:cNvPr id="58" name="Text Box 57"/>
            <p:cNvSpPr txBox="1"/>
            <p:nvPr/>
          </p:nvSpPr>
          <p:spPr>
            <a:xfrm>
              <a:off x="4708" y="5552"/>
              <a:ext cx="1430" cy="580"/>
            </a:xfrm>
            <a:prstGeom prst="rect">
              <a:avLst/>
            </a:prstGeom>
            <a:noFill/>
          </p:spPr>
          <p:txBody>
            <a:bodyPr wrap="none" rtlCol="0">
              <a:spAutoFit/>
            </a:bodyPr>
            <a:p>
              <a:r>
                <a:rPr lang="en-US" b="1"/>
                <a:t>&lt;aside&gt;</a:t>
              </a:r>
              <a:endParaRPr lang="en-US" b="1"/>
            </a:p>
          </p:txBody>
        </p:sp>
      </p:grpSp>
      <p:sp>
        <p:nvSpPr>
          <p:cNvPr id="59" name="Text Box 58"/>
          <p:cNvSpPr txBox="1"/>
          <p:nvPr/>
        </p:nvSpPr>
        <p:spPr>
          <a:xfrm>
            <a:off x="4349750" y="914400"/>
            <a:ext cx="7631430" cy="2568575"/>
          </a:xfrm>
          <a:prstGeom prst="rect">
            <a:avLst/>
          </a:prstGeom>
          <a:noFill/>
        </p:spPr>
        <p:txBody>
          <a:bodyPr wrap="square" rtlCol="0">
            <a:spAutoFit/>
          </a:bodyPr>
          <a:p>
            <a:pPr algn="just">
              <a:lnSpc>
                <a:spcPct val="100000"/>
              </a:lnSpc>
            </a:pPr>
            <a:r>
              <a:rPr lang="en-US" sz="2300">
                <a:solidFill>
                  <a:srgbClr val="C00000"/>
                </a:solidFill>
              </a:rPr>
              <a:t>&lt;header&gt;</a:t>
            </a:r>
            <a:r>
              <a:rPr lang="en-US" sz="2300"/>
              <a:t> - Defines a header for a document or a section</a:t>
            </a:r>
            <a:endParaRPr lang="en-US" sz="2300"/>
          </a:p>
          <a:p>
            <a:pPr algn="just">
              <a:lnSpc>
                <a:spcPct val="100000"/>
              </a:lnSpc>
            </a:pPr>
            <a:r>
              <a:rPr lang="en-US" sz="2300">
                <a:solidFill>
                  <a:srgbClr val="C00000"/>
                </a:solidFill>
              </a:rPr>
              <a:t>&lt;nav&gt; </a:t>
            </a:r>
            <a:r>
              <a:rPr lang="en-US" sz="2300"/>
              <a:t>- Defines a set of navigation links</a:t>
            </a:r>
            <a:endParaRPr lang="en-US" sz="2300"/>
          </a:p>
          <a:p>
            <a:pPr algn="just">
              <a:lnSpc>
                <a:spcPct val="100000"/>
              </a:lnSpc>
            </a:pPr>
            <a:r>
              <a:rPr lang="en-US" sz="2300">
                <a:solidFill>
                  <a:srgbClr val="C00000"/>
                </a:solidFill>
              </a:rPr>
              <a:t>&lt;section&gt;</a:t>
            </a:r>
            <a:r>
              <a:rPr lang="en-US" sz="2300"/>
              <a:t> - Defines a section in a document</a:t>
            </a:r>
            <a:endParaRPr lang="en-US" sz="2300"/>
          </a:p>
          <a:p>
            <a:pPr algn="just">
              <a:lnSpc>
                <a:spcPct val="100000"/>
              </a:lnSpc>
            </a:pPr>
            <a:r>
              <a:rPr lang="en-US" sz="2300">
                <a:solidFill>
                  <a:srgbClr val="C00000"/>
                </a:solidFill>
              </a:rPr>
              <a:t>&lt;article&gt;</a:t>
            </a:r>
            <a:r>
              <a:rPr lang="en-US" sz="2300"/>
              <a:t> - Defines an independent, self-contained content</a:t>
            </a:r>
            <a:endParaRPr lang="en-US" sz="2300"/>
          </a:p>
          <a:p>
            <a:pPr algn="just">
              <a:lnSpc>
                <a:spcPct val="100000"/>
              </a:lnSpc>
            </a:pPr>
            <a:r>
              <a:rPr lang="en-US" sz="2300">
                <a:solidFill>
                  <a:srgbClr val="C00000"/>
                </a:solidFill>
              </a:rPr>
              <a:t>&lt;aside&gt;</a:t>
            </a:r>
            <a:r>
              <a:rPr lang="en-US" sz="2300"/>
              <a:t> - Defines content aside from the content (like a sidebar)</a:t>
            </a:r>
            <a:endParaRPr lang="en-US" sz="2300"/>
          </a:p>
          <a:p>
            <a:pPr algn="just">
              <a:lnSpc>
                <a:spcPct val="100000"/>
              </a:lnSpc>
            </a:pPr>
            <a:r>
              <a:rPr lang="en-US" sz="2300">
                <a:solidFill>
                  <a:srgbClr val="C00000"/>
                </a:solidFill>
              </a:rPr>
              <a:t>&lt;footer&gt;</a:t>
            </a:r>
            <a:r>
              <a:rPr lang="en-US" sz="2300"/>
              <a:t> - Defines a footer for a document or a section</a:t>
            </a:r>
            <a:endParaRPr lang="en-US" sz="2300"/>
          </a:p>
        </p:txBody>
      </p:sp>
      <p:sp>
        <p:nvSpPr>
          <p:cNvPr id="68" name="Text Box 67"/>
          <p:cNvSpPr txBox="1"/>
          <p:nvPr/>
        </p:nvSpPr>
        <p:spPr>
          <a:xfrm>
            <a:off x="4349750" y="3458210"/>
            <a:ext cx="7459980" cy="2922905"/>
          </a:xfrm>
          <a:prstGeom prst="rect">
            <a:avLst/>
          </a:prstGeom>
          <a:solidFill>
            <a:schemeClr val="accent3">
              <a:lumMod val="20000"/>
              <a:lumOff val="80000"/>
            </a:schemeClr>
          </a:solidFill>
        </p:spPr>
        <p:txBody>
          <a:bodyPr wrap="square" rtlCol="0">
            <a:spAutoFit/>
          </a:bodyPr>
          <a:p>
            <a:pPr algn="l"/>
            <a:r>
              <a:rPr lang="en-US" sz="2300"/>
              <a:t>HTML Layout Techniques</a:t>
            </a:r>
            <a:endParaRPr lang="en-US" sz="2300"/>
          </a:p>
          <a:p>
            <a:pPr algn="l"/>
            <a:r>
              <a:rPr lang="en-US" sz="2300"/>
              <a:t>There are four different techniques to create multicolumn layouts. Each technique has its pros and cons:</a:t>
            </a:r>
            <a:endParaRPr lang="en-US" sz="2300"/>
          </a:p>
          <a:p>
            <a:pPr algn="l"/>
            <a:endParaRPr lang="en-US" sz="2300"/>
          </a:p>
          <a:p>
            <a:pPr algn="l"/>
            <a:r>
              <a:rPr lang="en-US" sz="2300"/>
              <a:t>CSS framework</a:t>
            </a:r>
            <a:endParaRPr lang="en-US" sz="2300"/>
          </a:p>
          <a:p>
            <a:pPr algn="l"/>
            <a:r>
              <a:rPr lang="en-US" sz="2300"/>
              <a:t>CSS float property</a:t>
            </a:r>
            <a:endParaRPr lang="en-US" sz="2300"/>
          </a:p>
          <a:p>
            <a:pPr algn="l"/>
            <a:r>
              <a:rPr lang="en-US" sz="2300"/>
              <a:t>CSS flexbox</a:t>
            </a:r>
            <a:endParaRPr lang="en-US" sz="2300"/>
          </a:p>
          <a:p>
            <a:pPr algn="l"/>
            <a:r>
              <a:rPr lang="en-US" sz="2300"/>
              <a:t>CSS grid</a:t>
            </a:r>
            <a:endParaRPr lang="en-US" sz="2300"/>
          </a:p>
        </p:txBody>
      </p:sp>
      <p:sp>
        <p:nvSpPr>
          <p:cNvPr id="4" name="Text Box 3"/>
          <p:cNvSpPr txBox="1"/>
          <p:nvPr/>
        </p:nvSpPr>
        <p:spPr>
          <a:xfrm>
            <a:off x="1975485" y="5790565"/>
            <a:ext cx="756920" cy="368300"/>
          </a:xfrm>
          <a:prstGeom prst="rect">
            <a:avLst/>
          </a:prstGeom>
          <a:noFill/>
        </p:spPr>
        <p:txBody>
          <a:bodyPr wrap="none" rtlCol="0">
            <a:spAutoFit/>
          </a:bodyPr>
          <a:p>
            <a:r>
              <a:rPr lang="en-US"/>
              <a:t>footer</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242570" y="173355"/>
            <a:ext cx="10266045"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Website Layout : </a:t>
            </a:r>
            <a:r>
              <a:rPr lang="en-US" altLang="zh-CN" sz="3200" b="1">
                <a:solidFill>
                  <a:srgbClr val="C00000"/>
                </a:solidFill>
                <a:latin typeface="Times New Roman" panose="02020603050405020304" charset="0"/>
                <a:cs typeface="Times New Roman" panose="02020603050405020304" charset="0"/>
                <a:sym typeface="+mn-ea"/>
              </a:rPr>
              <a:t>Float Property</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22" name="Ink 21"/>
              <p14:cNvContentPartPr/>
              <p14:nvPr/>
            </p14:nvContentPartPr>
            <p14:xfrm>
              <a:off x="932815" y="1629410"/>
              <a:ext cx="635" cy="1207770"/>
            </p14:xfrm>
          </p:contentPart>
        </mc:Choice>
        <mc:Fallback xmlns="">
          <p:pic>
            <p:nvPicPr>
              <p:cNvPr id="22" name="Ink 21"/>
            </p:nvPicPr>
            <p:blipFill>
              <a:blip r:embed="rId3"/>
            </p:blipFill>
            <p:spPr>
              <a:xfrm>
                <a:off x="932815" y="1629410"/>
                <a:ext cx="635" cy="12077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3" name="Ink 22"/>
              <p14:cNvContentPartPr/>
              <p14:nvPr/>
            </p14:nvContentPartPr>
            <p14:xfrm>
              <a:off x="913130" y="1659890"/>
              <a:ext cx="20320" cy="20955"/>
            </p14:xfrm>
          </p:contentPart>
        </mc:Choice>
        <mc:Fallback xmlns="">
          <p:pic>
            <p:nvPicPr>
              <p:cNvPr id="23" name="Ink 22"/>
            </p:nvPicPr>
            <p:blipFill>
              <a:blip r:embed="rId5"/>
            </p:blipFill>
            <p:spPr>
              <a:xfrm>
                <a:off x="913130" y="1659890"/>
                <a:ext cx="20320" cy="2095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4" name="Ink 23"/>
              <p14:cNvContentPartPr/>
              <p14:nvPr/>
            </p14:nvContentPartPr>
            <p14:xfrm>
              <a:off x="942975" y="1639570"/>
              <a:ext cx="1745615" cy="10795"/>
            </p14:xfrm>
          </p:contentPart>
        </mc:Choice>
        <mc:Fallback xmlns="">
          <p:pic>
            <p:nvPicPr>
              <p:cNvPr id="24" name="Ink 23"/>
            </p:nvPicPr>
            <p:blipFill>
              <a:blip r:embed="rId7"/>
            </p:blipFill>
            <p:spPr>
              <a:xfrm>
                <a:off x="942975" y="1639570"/>
                <a:ext cx="1745615" cy="1079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5" name="Ink 24"/>
              <p14:cNvContentPartPr/>
              <p14:nvPr/>
            </p14:nvContentPartPr>
            <p14:xfrm>
              <a:off x="2687955" y="1639570"/>
              <a:ext cx="635" cy="1237615"/>
            </p14:xfrm>
          </p:contentPart>
        </mc:Choice>
        <mc:Fallback xmlns="">
          <p:pic>
            <p:nvPicPr>
              <p:cNvPr id="25" name="Ink 24"/>
            </p:nvPicPr>
            <p:blipFill>
              <a:blip r:embed="rId9"/>
            </p:blipFill>
            <p:spPr>
              <a:xfrm>
                <a:off x="2687955" y="1639570"/>
                <a:ext cx="635" cy="123761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6" name="Ink 25"/>
              <p14:cNvContentPartPr/>
              <p14:nvPr/>
            </p14:nvContentPartPr>
            <p14:xfrm>
              <a:off x="892810" y="2846705"/>
              <a:ext cx="1795780" cy="30480"/>
            </p14:xfrm>
          </p:contentPart>
        </mc:Choice>
        <mc:Fallback xmlns="">
          <p:pic>
            <p:nvPicPr>
              <p:cNvPr id="26" name="Ink 25"/>
            </p:nvPicPr>
            <p:blipFill>
              <a:blip r:embed="rId11"/>
            </p:blipFill>
            <p:spPr>
              <a:xfrm>
                <a:off x="892810" y="2846705"/>
                <a:ext cx="1795780" cy="304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7" name="Ink 26"/>
              <p14:cNvContentPartPr/>
              <p14:nvPr/>
            </p14:nvContentPartPr>
            <p14:xfrm>
              <a:off x="913130" y="3018790"/>
              <a:ext cx="1785620" cy="51435"/>
            </p14:xfrm>
          </p:contentPart>
        </mc:Choice>
        <mc:Fallback xmlns="">
          <p:pic>
            <p:nvPicPr>
              <p:cNvPr id="27" name="Ink 26"/>
            </p:nvPicPr>
            <p:blipFill>
              <a:blip r:embed="rId13"/>
            </p:blipFill>
            <p:spPr>
              <a:xfrm>
                <a:off x="913130" y="3018790"/>
                <a:ext cx="1785620" cy="514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9" name="Ink 28"/>
              <p14:cNvContentPartPr/>
              <p14:nvPr/>
            </p14:nvContentPartPr>
            <p14:xfrm>
              <a:off x="2657475" y="3069590"/>
              <a:ext cx="41275" cy="1177290"/>
            </p14:xfrm>
          </p:contentPart>
        </mc:Choice>
        <mc:Fallback xmlns="">
          <p:pic>
            <p:nvPicPr>
              <p:cNvPr id="29" name="Ink 28"/>
            </p:nvPicPr>
            <p:blipFill>
              <a:blip r:embed="rId15"/>
            </p:blipFill>
            <p:spPr>
              <a:xfrm>
                <a:off x="2657475" y="3069590"/>
                <a:ext cx="41275" cy="117729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0" name="Ink 29"/>
              <p14:cNvContentPartPr/>
              <p14:nvPr/>
            </p14:nvContentPartPr>
            <p14:xfrm>
              <a:off x="882650" y="4205605"/>
              <a:ext cx="1775460" cy="41275"/>
            </p14:xfrm>
          </p:contentPart>
        </mc:Choice>
        <mc:Fallback xmlns="">
          <p:pic>
            <p:nvPicPr>
              <p:cNvPr id="30" name="Ink 29"/>
            </p:nvPicPr>
            <p:blipFill>
              <a:blip r:embed="rId17"/>
            </p:blipFill>
            <p:spPr>
              <a:xfrm>
                <a:off x="882650" y="4205605"/>
                <a:ext cx="1775460" cy="4127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1" name="Ink 30"/>
              <p14:cNvContentPartPr/>
              <p14:nvPr/>
            </p14:nvContentPartPr>
            <p14:xfrm>
              <a:off x="872490" y="3028950"/>
              <a:ext cx="41275" cy="1177290"/>
            </p14:xfrm>
          </p:contentPart>
        </mc:Choice>
        <mc:Fallback xmlns="">
          <p:pic>
            <p:nvPicPr>
              <p:cNvPr id="31" name="Ink 30"/>
            </p:nvPicPr>
            <p:blipFill>
              <a:blip r:embed="rId15"/>
            </p:blipFill>
            <p:spPr>
              <a:xfrm>
                <a:off x="872490" y="3028950"/>
                <a:ext cx="41275" cy="117729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2" name="Ink 31"/>
              <p14:cNvContentPartPr/>
              <p14:nvPr/>
            </p14:nvContentPartPr>
            <p14:xfrm>
              <a:off x="598170" y="1254125"/>
              <a:ext cx="635" cy="3519805"/>
            </p14:xfrm>
          </p:contentPart>
        </mc:Choice>
        <mc:Fallback xmlns="">
          <p:pic>
            <p:nvPicPr>
              <p:cNvPr id="32" name="Ink 31"/>
            </p:nvPicPr>
            <p:blipFill>
              <a:blip r:embed="rId20"/>
            </p:blipFill>
            <p:spPr>
              <a:xfrm>
                <a:off x="598170" y="1254125"/>
                <a:ext cx="635" cy="351980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3" name="Ink 32"/>
              <p14:cNvContentPartPr/>
              <p14:nvPr/>
            </p14:nvContentPartPr>
            <p14:xfrm>
              <a:off x="598170" y="4723130"/>
              <a:ext cx="2719070" cy="50800"/>
            </p14:xfrm>
          </p:contentPart>
        </mc:Choice>
        <mc:Fallback xmlns="">
          <p:pic>
            <p:nvPicPr>
              <p:cNvPr id="33" name="Ink 32"/>
            </p:nvPicPr>
            <p:blipFill>
              <a:blip r:embed="rId22"/>
            </p:blipFill>
            <p:spPr>
              <a:xfrm>
                <a:off x="598170" y="4723130"/>
                <a:ext cx="2719070" cy="508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4" name="Ink 33"/>
              <p14:cNvContentPartPr/>
              <p14:nvPr/>
            </p14:nvContentPartPr>
            <p14:xfrm>
              <a:off x="3286125" y="1334770"/>
              <a:ext cx="51435" cy="3388995"/>
            </p14:xfrm>
          </p:contentPart>
        </mc:Choice>
        <mc:Fallback xmlns="">
          <p:pic>
            <p:nvPicPr>
              <p:cNvPr id="34" name="Ink 33"/>
            </p:nvPicPr>
            <p:blipFill>
              <a:blip r:embed="rId24"/>
            </p:blipFill>
            <p:spPr>
              <a:xfrm>
                <a:off x="3286125" y="1334770"/>
                <a:ext cx="51435" cy="338899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5" name="Ink 34"/>
              <p14:cNvContentPartPr/>
              <p14:nvPr/>
            </p14:nvContentPartPr>
            <p14:xfrm>
              <a:off x="557530" y="1264285"/>
              <a:ext cx="2729230" cy="71120"/>
            </p14:xfrm>
          </p:contentPart>
        </mc:Choice>
        <mc:Fallback xmlns="">
          <p:pic>
            <p:nvPicPr>
              <p:cNvPr id="35" name="Ink 34"/>
            </p:nvPicPr>
            <p:blipFill>
              <a:blip r:embed="rId26"/>
            </p:blipFill>
            <p:spPr>
              <a:xfrm>
                <a:off x="557530" y="1264285"/>
                <a:ext cx="2729230" cy="711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1" name="Ink 40"/>
              <p14:cNvContentPartPr/>
              <p14:nvPr/>
            </p14:nvContentPartPr>
            <p14:xfrm>
              <a:off x="4260215" y="1264285"/>
              <a:ext cx="635" cy="3368040"/>
            </p14:xfrm>
          </p:contentPart>
        </mc:Choice>
        <mc:Fallback xmlns="">
          <p:pic>
            <p:nvPicPr>
              <p:cNvPr id="41" name="Ink 40"/>
            </p:nvPicPr>
            <p:blipFill>
              <a:blip r:embed="rId28"/>
            </p:blipFill>
            <p:spPr>
              <a:xfrm>
                <a:off x="4260215" y="1264285"/>
                <a:ext cx="635" cy="336804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3" name="Ink 42"/>
              <p14:cNvContentPartPr/>
              <p14:nvPr/>
            </p14:nvContentPartPr>
            <p14:xfrm>
              <a:off x="4260215" y="4570730"/>
              <a:ext cx="4544695" cy="61595"/>
            </p14:xfrm>
          </p:contentPart>
        </mc:Choice>
        <mc:Fallback xmlns="">
          <p:pic>
            <p:nvPicPr>
              <p:cNvPr id="43" name="Ink 42"/>
            </p:nvPicPr>
            <p:blipFill>
              <a:blip r:embed="rId30"/>
            </p:blipFill>
            <p:spPr>
              <a:xfrm>
                <a:off x="4260215" y="4570730"/>
                <a:ext cx="4544695" cy="6159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4" name="Ink 43"/>
              <p14:cNvContentPartPr/>
              <p14:nvPr/>
            </p14:nvContentPartPr>
            <p14:xfrm>
              <a:off x="8692515" y="1101725"/>
              <a:ext cx="112395" cy="3469640"/>
            </p14:xfrm>
          </p:contentPart>
        </mc:Choice>
        <mc:Fallback xmlns="">
          <p:pic>
            <p:nvPicPr>
              <p:cNvPr id="44" name="Ink 43"/>
            </p:nvPicPr>
            <p:blipFill>
              <a:blip r:embed="rId32"/>
            </p:blipFill>
            <p:spPr>
              <a:xfrm>
                <a:off x="8692515" y="1101725"/>
                <a:ext cx="112395" cy="34696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6" name="Ink 45"/>
              <p14:cNvContentPartPr/>
              <p14:nvPr/>
            </p14:nvContentPartPr>
            <p14:xfrm>
              <a:off x="4239895" y="1101725"/>
              <a:ext cx="4453255" cy="41275"/>
            </p14:xfrm>
          </p:contentPart>
        </mc:Choice>
        <mc:Fallback xmlns="">
          <p:pic>
            <p:nvPicPr>
              <p:cNvPr id="46" name="Ink 45"/>
            </p:nvPicPr>
            <p:blipFill>
              <a:blip r:embed="rId34"/>
            </p:blipFill>
            <p:spPr>
              <a:xfrm>
                <a:off x="4239895" y="1101725"/>
                <a:ext cx="4453255" cy="4127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7" name="Ink 46"/>
              <p14:cNvContentPartPr/>
              <p14:nvPr/>
            </p14:nvContentPartPr>
            <p14:xfrm>
              <a:off x="4239895" y="1142365"/>
              <a:ext cx="635" cy="274320"/>
            </p14:xfrm>
          </p:contentPart>
        </mc:Choice>
        <mc:Fallback xmlns="">
          <p:pic>
            <p:nvPicPr>
              <p:cNvPr id="47" name="Ink 46"/>
            </p:nvPicPr>
            <p:blipFill>
              <a:blip r:embed="rId36"/>
            </p:blipFill>
            <p:spPr>
              <a:xfrm>
                <a:off x="4239895" y="1142365"/>
                <a:ext cx="635" cy="2743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9" name="Ink 48"/>
              <p14:cNvContentPartPr/>
              <p14:nvPr/>
            </p14:nvContentPartPr>
            <p14:xfrm>
              <a:off x="9281160" y="1416050"/>
              <a:ext cx="60960" cy="3581400"/>
            </p14:xfrm>
          </p:contentPart>
        </mc:Choice>
        <mc:Fallback xmlns="">
          <p:pic>
            <p:nvPicPr>
              <p:cNvPr id="49" name="Ink 48"/>
            </p:nvPicPr>
            <p:blipFill>
              <a:blip r:embed="rId38"/>
            </p:blipFill>
            <p:spPr>
              <a:xfrm>
                <a:off x="9281160" y="1416050"/>
                <a:ext cx="60960" cy="35814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0" name="Ink 49"/>
              <p14:cNvContentPartPr/>
              <p14:nvPr/>
            </p14:nvContentPartPr>
            <p14:xfrm>
              <a:off x="9341485" y="4986655"/>
              <a:ext cx="2435225" cy="10795"/>
            </p14:xfrm>
          </p:contentPart>
        </mc:Choice>
        <mc:Fallback xmlns="">
          <p:pic>
            <p:nvPicPr>
              <p:cNvPr id="50" name="Ink 49"/>
            </p:nvPicPr>
            <p:blipFill>
              <a:blip r:embed="rId40"/>
            </p:blipFill>
            <p:spPr>
              <a:xfrm>
                <a:off x="9341485" y="4986655"/>
                <a:ext cx="2435225" cy="1079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51" name="Ink 50"/>
              <p14:cNvContentPartPr/>
              <p14:nvPr/>
            </p14:nvContentPartPr>
            <p14:xfrm>
              <a:off x="11694795" y="1284605"/>
              <a:ext cx="81915" cy="3702685"/>
            </p14:xfrm>
          </p:contentPart>
        </mc:Choice>
        <mc:Fallback xmlns="">
          <p:pic>
            <p:nvPicPr>
              <p:cNvPr id="51" name="Ink 50"/>
            </p:nvPicPr>
            <p:blipFill>
              <a:blip r:embed="rId42"/>
            </p:blipFill>
            <p:spPr>
              <a:xfrm>
                <a:off x="11694795" y="1284605"/>
                <a:ext cx="81915" cy="370268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3" name="Ink 52"/>
              <p14:cNvContentPartPr/>
              <p14:nvPr/>
            </p14:nvContentPartPr>
            <p14:xfrm>
              <a:off x="9260840" y="1284605"/>
              <a:ext cx="2434590" cy="142240"/>
            </p14:xfrm>
          </p:contentPart>
        </mc:Choice>
        <mc:Fallback xmlns="">
          <p:pic>
            <p:nvPicPr>
              <p:cNvPr id="53" name="Ink 52"/>
            </p:nvPicPr>
            <p:blipFill>
              <a:blip r:embed="rId44"/>
            </p:blipFill>
            <p:spPr>
              <a:xfrm>
                <a:off x="9260840" y="1284605"/>
                <a:ext cx="2434590" cy="1422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1" name="Ink 60"/>
              <p14:cNvContentPartPr/>
              <p14:nvPr/>
            </p14:nvContentPartPr>
            <p14:xfrm>
              <a:off x="963295" y="1710690"/>
              <a:ext cx="31115" cy="1116330"/>
            </p14:xfrm>
          </p:contentPart>
        </mc:Choice>
        <mc:Fallback xmlns="">
          <p:pic>
            <p:nvPicPr>
              <p:cNvPr id="61" name="Ink 60"/>
            </p:nvPicPr>
            <p:blipFill>
              <a:blip r:embed="rId46"/>
            </p:blipFill>
            <p:spPr>
              <a:xfrm>
                <a:off x="963295" y="1710690"/>
                <a:ext cx="31115" cy="111633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2" name="Ink 61"/>
              <p14:cNvContentPartPr/>
              <p14:nvPr/>
            </p14:nvContentPartPr>
            <p14:xfrm>
              <a:off x="963295" y="2826385"/>
              <a:ext cx="1654175" cy="635"/>
            </p14:xfrm>
          </p:contentPart>
        </mc:Choice>
        <mc:Fallback xmlns="">
          <p:pic>
            <p:nvPicPr>
              <p:cNvPr id="62" name="Ink 61"/>
            </p:nvPicPr>
            <p:blipFill>
              <a:blip r:embed="rId48"/>
            </p:blipFill>
            <p:spPr>
              <a:xfrm>
                <a:off x="963295" y="2826385"/>
                <a:ext cx="1654175" cy="63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3" name="Ink 62"/>
              <p14:cNvContentPartPr/>
              <p14:nvPr/>
            </p14:nvContentPartPr>
            <p14:xfrm>
              <a:off x="2606675" y="1710690"/>
              <a:ext cx="10795" cy="1116330"/>
            </p14:xfrm>
          </p:contentPart>
        </mc:Choice>
        <mc:Fallback xmlns="">
          <p:pic>
            <p:nvPicPr>
              <p:cNvPr id="63" name="Ink 62"/>
            </p:nvPicPr>
            <p:blipFill>
              <a:blip r:embed="rId50"/>
            </p:blipFill>
            <p:spPr>
              <a:xfrm>
                <a:off x="2606675" y="1710690"/>
                <a:ext cx="10795" cy="111633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4" name="Ink 63"/>
              <p14:cNvContentPartPr/>
              <p14:nvPr/>
            </p14:nvContentPartPr>
            <p14:xfrm>
              <a:off x="1003935" y="1710690"/>
              <a:ext cx="1603375" cy="10160"/>
            </p14:xfrm>
          </p:contentPart>
        </mc:Choice>
        <mc:Fallback xmlns="">
          <p:pic>
            <p:nvPicPr>
              <p:cNvPr id="64" name="Ink 63"/>
            </p:nvPicPr>
            <p:blipFill>
              <a:blip r:embed="rId52"/>
            </p:blipFill>
            <p:spPr>
              <a:xfrm>
                <a:off x="1003935" y="1710690"/>
                <a:ext cx="1603375" cy="1016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70" name="Ink 69"/>
              <p14:cNvContentPartPr/>
              <p14:nvPr/>
            </p14:nvContentPartPr>
            <p14:xfrm>
              <a:off x="4361180" y="1619250"/>
              <a:ext cx="635" cy="2211705"/>
            </p14:xfrm>
          </p:contentPart>
        </mc:Choice>
        <mc:Fallback xmlns="">
          <p:pic>
            <p:nvPicPr>
              <p:cNvPr id="70" name="Ink 69"/>
            </p:nvPicPr>
            <p:blipFill>
              <a:blip r:embed="rId54"/>
            </p:blipFill>
            <p:spPr>
              <a:xfrm>
                <a:off x="4361180" y="1619250"/>
                <a:ext cx="635" cy="221170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1" name="Ink 70"/>
              <p14:cNvContentPartPr/>
              <p14:nvPr/>
            </p14:nvContentPartPr>
            <p14:xfrm>
              <a:off x="4361180" y="3799840"/>
              <a:ext cx="2496185" cy="31115"/>
            </p14:xfrm>
          </p:contentPart>
        </mc:Choice>
        <mc:Fallback xmlns="">
          <p:pic>
            <p:nvPicPr>
              <p:cNvPr id="71" name="Ink 70"/>
            </p:nvPicPr>
            <p:blipFill>
              <a:blip r:embed="rId56"/>
            </p:blipFill>
            <p:spPr>
              <a:xfrm>
                <a:off x="4361180" y="3799840"/>
                <a:ext cx="2496185" cy="3111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2" name="Ink 71"/>
              <p14:cNvContentPartPr/>
              <p14:nvPr/>
            </p14:nvContentPartPr>
            <p14:xfrm>
              <a:off x="6816090" y="1609090"/>
              <a:ext cx="41275" cy="2191385"/>
            </p14:xfrm>
          </p:contentPart>
        </mc:Choice>
        <mc:Fallback xmlns="">
          <p:pic>
            <p:nvPicPr>
              <p:cNvPr id="72" name="Ink 71"/>
            </p:nvPicPr>
            <p:blipFill>
              <a:blip r:embed="rId58"/>
            </p:blipFill>
            <p:spPr>
              <a:xfrm>
                <a:off x="6816090" y="1609090"/>
                <a:ext cx="41275" cy="219138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3" name="Ink 72"/>
              <p14:cNvContentPartPr/>
              <p14:nvPr/>
            </p14:nvContentPartPr>
            <p14:xfrm>
              <a:off x="4351020" y="1609090"/>
              <a:ext cx="2465705" cy="10795"/>
            </p14:xfrm>
          </p:contentPart>
        </mc:Choice>
        <mc:Fallback xmlns="">
          <p:pic>
            <p:nvPicPr>
              <p:cNvPr id="73" name="Ink 72"/>
            </p:nvPicPr>
            <p:blipFill>
              <a:blip r:embed="rId60"/>
            </p:blipFill>
            <p:spPr>
              <a:xfrm>
                <a:off x="4351020" y="1609090"/>
                <a:ext cx="2465705" cy="1079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4" name="Ink 73"/>
              <p14:cNvContentPartPr/>
              <p14:nvPr/>
            </p14:nvContentPartPr>
            <p14:xfrm>
              <a:off x="6917690" y="1629410"/>
              <a:ext cx="41275" cy="2140585"/>
            </p14:xfrm>
          </p:contentPart>
        </mc:Choice>
        <mc:Fallback xmlns="">
          <p:pic>
            <p:nvPicPr>
              <p:cNvPr id="74" name="Ink 73"/>
            </p:nvPicPr>
            <p:blipFill>
              <a:blip r:embed="rId62"/>
            </p:blipFill>
            <p:spPr>
              <a:xfrm>
                <a:off x="6917690" y="1629410"/>
                <a:ext cx="41275" cy="214058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5" name="Ink 74"/>
              <p14:cNvContentPartPr/>
              <p14:nvPr/>
            </p14:nvContentPartPr>
            <p14:xfrm>
              <a:off x="6958330" y="3728720"/>
              <a:ext cx="1633220" cy="41275"/>
            </p14:xfrm>
          </p:contentPart>
        </mc:Choice>
        <mc:Fallback xmlns="">
          <p:pic>
            <p:nvPicPr>
              <p:cNvPr id="75" name="Ink 74"/>
            </p:nvPicPr>
            <p:blipFill>
              <a:blip r:embed="rId64"/>
            </p:blipFill>
            <p:spPr>
              <a:xfrm>
                <a:off x="6958330" y="3728720"/>
                <a:ext cx="1633220" cy="4127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76" name="Ink 75"/>
              <p14:cNvContentPartPr/>
              <p14:nvPr/>
            </p14:nvContentPartPr>
            <p14:xfrm>
              <a:off x="8510270" y="1609090"/>
              <a:ext cx="60960" cy="2130425"/>
            </p14:xfrm>
          </p:contentPart>
        </mc:Choice>
        <mc:Fallback xmlns="">
          <p:pic>
            <p:nvPicPr>
              <p:cNvPr id="76" name="Ink 75"/>
            </p:nvPicPr>
            <p:blipFill>
              <a:blip r:embed="rId66"/>
            </p:blipFill>
            <p:spPr>
              <a:xfrm>
                <a:off x="8510270" y="1609090"/>
                <a:ext cx="60960" cy="213042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7" name="Ink 76"/>
              <p14:cNvContentPartPr/>
              <p14:nvPr/>
            </p14:nvContentPartPr>
            <p14:xfrm>
              <a:off x="6907530" y="1609090"/>
              <a:ext cx="1603375" cy="31115"/>
            </p14:xfrm>
          </p:contentPart>
        </mc:Choice>
        <mc:Fallback xmlns="">
          <p:pic>
            <p:nvPicPr>
              <p:cNvPr id="77" name="Ink 76"/>
            </p:nvPicPr>
            <p:blipFill>
              <a:blip r:embed="rId68"/>
            </p:blipFill>
            <p:spPr>
              <a:xfrm>
                <a:off x="6907530" y="1609090"/>
                <a:ext cx="1603375" cy="3111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8" name="Ink 77"/>
              <p14:cNvContentPartPr/>
              <p14:nvPr/>
            </p14:nvContentPartPr>
            <p14:xfrm>
              <a:off x="9392285" y="1598930"/>
              <a:ext cx="31115" cy="1430655"/>
            </p14:xfrm>
          </p:contentPart>
        </mc:Choice>
        <mc:Fallback xmlns="">
          <p:pic>
            <p:nvPicPr>
              <p:cNvPr id="78" name="Ink 77"/>
            </p:nvPicPr>
            <p:blipFill>
              <a:blip r:embed="rId70"/>
            </p:blipFill>
            <p:spPr>
              <a:xfrm>
                <a:off x="9392285" y="1598930"/>
                <a:ext cx="31115" cy="143065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9" name="Ink 78"/>
              <p14:cNvContentPartPr/>
              <p14:nvPr/>
            </p14:nvContentPartPr>
            <p14:xfrm>
              <a:off x="9422765" y="2967990"/>
              <a:ext cx="2131060" cy="61595"/>
            </p14:xfrm>
          </p:contentPart>
        </mc:Choice>
        <mc:Fallback xmlns="">
          <p:pic>
            <p:nvPicPr>
              <p:cNvPr id="79" name="Ink 78"/>
            </p:nvPicPr>
            <p:blipFill>
              <a:blip r:embed="rId72"/>
            </p:blipFill>
            <p:spPr>
              <a:xfrm>
                <a:off x="9422765" y="2967990"/>
                <a:ext cx="2131060" cy="6159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80" name="Ink 79"/>
              <p14:cNvContentPartPr/>
              <p14:nvPr/>
            </p14:nvContentPartPr>
            <p14:xfrm>
              <a:off x="11461750" y="1537970"/>
              <a:ext cx="92075" cy="1430655"/>
            </p14:xfrm>
          </p:contentPart>
        </mc:Choice>
        <mc:Fallback xmlns="">
          <p:pic>
            <p:nvPicPr>
              <p:cNvPr id="80" name="Ink 79"/>
            </p:nvPicPr>
            <p:blipFill>
              <a:blip r:embed="rId74"/>
            </p:blipFill>
            <p:spPr>
              <a:xfrm>
                <a:off x="11461750" y="1537970"/>
                <a:ext cx="92075" cy="143065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81" name="Ink 80"/>
              <p14:cNvContentPartPr/>
              <p14:nvPr/>
            </p14:nvContentPartPr>
            <p14:xfrm>
              <a:off x="9382125" y="1537970"/>
              <a:ext cx="2080260" cy="102235"/>
            </p14:xfrm>
          </p:contentPart>
        </mc:Choice>
        <mc:Fallback xmlns="">
          <p:pic>
            <p:nvPicPr>
              <p:cNvPr id="81" name="Ink 80"/>
            </p:nvPicPr>
            <p:blipFill>
              <a:blip r:embed="rId76"/>
            </p:blipFill>
            <p:spPr>
              <a:xfrm>
                <a:off x="9382125" y="1537970"/>
                <a:ext cx="2080260" cy="10223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82" name="Ink 81"/>
              <p14:cNvContentPartPr/>
              <p14:nvPr/>
            </p14:nvContentPartPr>
            <p14:xfrm>
              <a:off x="9473565" y="3140710"/>
              <a:ext cx="61595" cy="1643380"/>
            </p14:xfrm>
          </p:contentPart>
        </mc:Choice>
        <mc:Fallback xmlns="">
          <p:pic>
            <p:nvPicPr>
              <p:cNvPr id="82" name="Ink 81"/>
            </p:nvPicPr>
            <p:blipFill>
              <a:blip r:embed="rId78"/>
            </p:blipFill>
            <p:spPr>
              <a:xfrm>
                <a:off x="9473565" y="3140710"/>
                <a:ext cx="61595" cy="16433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3" name="Ink 82"/>
              <p14:cNvContentPartPr/>
              <p14:nvPr/>
            </p14:nvContentPartPr>
            <p14:xfrm>
              <a:off x="9534525" y="4733290"/>
              <a:ext cx="2120265" cy="50800"/>
            </p14:xfrm>
          </p:contentPart>
        </mc:Choice>
        <mc:Fallback xmlns="">
          <p:pic>
            <p:nvPicPr>
              <p:cNvPr id="83" name="Ink 82"/>
            </p:nvPicPr>
            <p:blipFill>
              <a:blip r:embed="rId80"/>
            </p:blipFill>
            <p:spPr>
              <a:xfrm>
                <a:off x="9534525" y="4733290"/>
                <a:ext cx="2120265" cy="508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4" name="Ink 83"/>
              <p14:cNvContentPartPr/>
              <p14:nvPr/>
            </p14:nvContentPartPr>
            <p14:xfrm>
              <a:off x="11563350" y="3130550"/>
              <a:ext cx="91440" cy="1603375"/>
            </p14:xfrm>
          </p:contentPart>
        </mc:Choice>
        <mc:Fallback xmlns="">
          <p:pic>
            <p:nvPicPr>
              <p:cNvPr id="84" name="Ink 83"/>
            </p:nvPicPr>
            <p:blipFill>
              <a:blip r:embed="rId82"/>
            </p:blipFill>
            <p:spPr>
              <a:xfrm>
                <a:off x="11563350" y="3130550"/>
                <a:ext cx="91440" cy="160337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Ink 84"/>
              <p14:cNvContentPartPr/>
              <p14:nvPr/>
            </p14:nvContentPartPr>
            <p14:xfrm>
              <a:off x="9453245" y="3130550"/>
              <a:ext cx="2110740" cy="10795"/>
            </p14:xfrm>
          </p:contentPart>
        </mc:Choice>
        <mc:Fallback xmlns="">
          <p:pic>
            <p:nvPicPr>
              <p:cNvPr id="85" name="Ink 84"/>
            </p:nvPicPr>
            <p:blipFill>
              <a:blip r:embed="rId84"/>
            </p:blipFill>
            <p:spPr>
              <a:xfrm>
                <a:off x="9453245" y="3130550"/>
                <a:ext cx="2110740" cy="10795"/>
              </a:xfrm>
              <a:prstGeom prst="rect"/>
            </p:spPr>
          </p:pic>
        </mc:Fallback>
      </mc:AlternateContent>
      <p:sp>
        <p:nvSpPr>
          <p:cNvPr id="86" name="Text Box 85"/>
          <p:cNvSpPr txBox="1"/>
          <p:nvPr/>
        </p:nvSpPr>
        <p:spPr>
          <a:xfrm>
            <a:off x="1490345" y="2085340"/>
            <a:ext cx="556895" cy="368300"/>
          </a:xfrm>
          <a:prstGeom prst="rect">
            <a:avLst/>
          </a:prstGeom>
          <a:noFill/>
        </p:spPr>
        <p:txBody>
          <a:bodyPr wrap="none" rtlCol="0">
            <a:spAutoFit/>
          </a:bodyPr>
          <a:p>
            <a:r>
              <a:rPr lang="en-US" b="1"/>
              <a:t>first</a:t>
            </a:r>
            <a:endParaRPr lang="en-US" b="1"/>
          </a:p>
        </p:txBody>
      </p:sp>
      <p:sp>
        <p:nvSpPr>
          <p:cNvPr id="87" name="Text Box 86"/>
          <p:cNvSpPr txBox="1"/>
          <p:nvPr/>
        </p:nvSpPr>
        <p:spPr>
          <a:xfrm>
            <a:off x="1602105" y="3474720"/>
            <a:ext cx="852170" cy="368300"/>
          </a:xfrm>
          <a:prstGeom prst="rect">
            <a:avLst/>
          </a:prstGeom>
          <a:noFill/>
        </p:spPr>
        <p:txBody>
          <a:bodyPr wrap="none" rtlCol="0">
            <a:spAutoFit/>
          </a:bodyPr>
          <a:p>
            <a:r>
              <a:rPr lang="en-US" b="1"/>
              <a:t>second</a:t>
            </a:r>
            <a:endParaRPr lang="en-US" b="1"/>
          </a:p>
        </p:txBody>
      </p:sp>
      <p:sp>
        <p:nvSpPr>
          <p:cNvPr id="94" name="Text Box 93"/>
          <p:cNvSpPr txBox="1"/>
          <p:nvPr/>
        </p:nvSpPr>
        <p:spPr>
          <a:xfrm>
            <a:off x="4806950" y="2450465"/>
            <a:ext cx="589280" cy="368300"/>
          </a:xfrm>
          <a:prstGeom prst="rect">
            <a:avLst/>
          </a:prstGeom>
          <a:noFill/>
        </p:spPr>
        <p:txBody>
          <a:bodyPr wrap="none" rtlCol="0">
            <a:spAutoFit/>
          </a:bodyPr>
          <a:p>
            <a:r>
              <a:rPr lang="en-US" b="1"/>
              <a:t>First</a:t>
            </a:r>
            <a:endParaRPr lang="en-US" b="1"/>
          </a:p>
        </p:txBody>
      </p:sp>
      <p:sp>
        <p:nvSpPr>
          <p:cNvPr id="95" name="Text Box 94"/>
          <p:cNvSpPr txBox="1"/>
          <p:nvPr/>
        </p:nvSpPr>
        <p:spPr>
          <a:xfrm>
            <a:off x="7515225" y="2430145"/>
            <a:ext cx="868680" cy="368300"/>
          </a:xfrm>
          <a:prstGeom prst="rect">
            <a:avLst/>
          </a:prstGeom>
          <a:noFill/>
        </p:spPr>
        <p:txBody>
          <a:bodyPr wrap="none" rtlCol="0">
            <a:spAutoFit/>
          </a:bodyPr>
          <a:p>
            <a:r>
              <a:rPr lang="en-US" b="1"/>
              <a:t>Second</a:t>
            </a:r>
            <a:endParaRPr lang="en-US" b="1"/>
          </a:p>
        </p:txBody>
      </p:sp>
      <p:sp>
        <p:nvSpPr>
          <p:cNvPr id="96" name="Text Box 95"/>
          <p:cNvSpPr txBox="1"/>
          <p:nvPr/>
        </p:nvSpPr>
        <p:spPr>
          <a:xfrm>
            <a:off x="9878695" y="2165985"/>
            <a:ext cx="589280" cy="368300"/>
          </a:xfrm>
          <a:prstGeom prst="rect">
            <a:avLst/>
          </a:prstGeom>
          <a:noFill/>
        </p:spPr>
        <p:txBody>
          <a:bodyPr wrap="none" rtlCol="0">
            <a:spAutoFit/>
          </a:bodyPr>
          <a:p>
            <a:r>
              <a:rPr lang="en-US" b="1"/>
              <a:t>First</a:t>
            </a:r>
            <a:endParaRPr lang="en-US" b="1"/>
          </a:p>
        </p:txBody>
      </p:sp>
      <p:sp>
        <p:nvSpPr>
          <p:cNvPr id="97" name="Text Box 96"/>
          <p:cNvSpPr txBox="1"/>
          <p:nvPr/>
        </p:nvSpPr>
        <p:spPr>
          <a:xfrm>
            <a:off x="10142220" y="3829685"/>
            <a:ext cx="856615" cy="368300"/>
          </a:xfrm>
          <a:prstGeom prst="rect">
            <a:avLst/>
          </a:prstGeom>
          <a:noFill/>
        </p:spPr>
        <p:txBody>
          <a:bodyPr wrap="none" rtlCol="0">
            <a:spAutoFit/>
          </a:bodyPr>
          <a:p>
            <a:r>
              <a:rPr lang="en-US"/>
              <a:t>Second</a:t>
            </a:r>
            <a:endParaRPr lang="en-US"/>
          </a:p>
        </p:txBody>
      </p:sp>
      <p:sp>
        <p:nvSpPr>
          <p:cNvPr id="98" name="Text Box 97"/>
          <p:cNvSpPr txBox="1"/>
          <p:nvPr/>
        </p:nvSpPr>
        <p:spPr>
          <a:xfrm>
            <a:off x="9341485" y="5351145"/>
            <a:ext cx="2632710" cy="368300"/>
          </a:xfrm>
          <a:prstGeom prst="rect">
            <a:avLst/>
          </a:prstGeom>
          <a:noFill/>
        </p:spPr>
        <p:txBody>
          <a:bodyPr wrap="none" rtlCol="0">
            <a:spAutoFit/>
          </a:bodyPr>
          <a:p>
            <a:r>
              <a:rPr lang="en-US"/>
              <a:t>After responsive in Mobile</a:t>
            </a:r>
            <a:endParaRPr lang="en-US"/>
          </a:p>
        </p:txBody>
      </p:sp>
      <p:sp>
        <p:nvSpPr>
          <p:cNvPr id="99" name="Text Box 98"/>
          <p:cNvSpPr txBox="1"/>
          <p:nvPr/>
        </p:nvSpPr>
        <p:spPr>
          <a:xfrm>
            <a:off x="4240530" y="4773930"/>
            <a:ext cx="2606675" cy="368300"/>
          </a:xfrm>
          <a:prstGeom prst="rect">
            <a:avLst/>
          </a:prstGeom>
          <a:noFill/>
        </p:spPr>
        <p:txBody>
          <a:bodyPr wrap="none" rtlCol="0">
            <a:spAutoFit/>
          </a:bodyPr>
          <a:p>
            <a:r>
              <a:rPr lang="en-US"/>
              <a:t>Responsive in large device</a:t>
            </a:r>
            <a:endParaRPr lang="en-US"/>
          </a:p>
        </p:txBody>
      </p:sp>
      <p:sp>
        <p:nvSpPr>
          <p:cNvPr id="104" name="Text Box 103"/>
          <p:cNvSpPr txBox="1"/>
          <p:nvPr/>
        </p:nvSpPr>
        <p:spPr>
          <a:xfrm>
            <a:off x="1724025" y="5719445"/>
            <a:ext cx="1908175" cy="368300"/>
          </a:xfrm>
          <a:prstGeom prst="rect">
            <a:avLst/>
          </a:prstGeom>
          <a:noFill/>
        </p:spPr>
        <p:txBody>
          <a:bodyPr wrap="none" rtlCol="0">
            <a:spAutoFit/>
          </a:bodyPr>
          <a:p>
            <a:r>
              <a:rPr lang="en-US"/>
              <a:t>Use Float property</a:t>
            </a:r>
            <a:endParaRPr lang="en-US"/>
          </a:p>
        </p:txBody>
      </p:sp>
      <p:sp>
        <p:nvSpPr>
          <p:cNvPr id="105" name="Text Box 104"/>
          <p:cNvSpPr txBox="1"/>
          <p:nvPr/>
        </p:nvSpPr>
        <p:spPr>
          <a:xfrm>
            <a:off x="7569200" y="5260975"/>
            <a:ext cx="1397000" cy="368300"/>
          </a:xfrm>
          <a:prstGeom prst="rect">
            <a:avLst/>
          </a:prstGeom>
          <a:noFill/>
        </p:spPr>
        <p:txBody>
          <a:bodyPr wrap="none" rtlCol="0">
            <a:spAutoFit/>
          </a:bodyPr>
          <a:p>
            <a:r>
              <a:rPr lang="en-US"/>
              <a:t>Media Query</a:t>
            </a:r>
            <a:endParaRPr lang="en-US"/>
          </a:p>
        </p:txBody>
      </p:sp>
      <mc:AlternateContent xmlns:mc="http://schemas.openxmlformats.org/markup-compatibility/2006" xmlns:p14="http://schemas.microsoft.com/office/powerpoint/2010/main">
        <mc:Choice Requires="p14">
          <p:contentPart r:id="rId85" p14:bwMode="auto">
            <p14:nvContentPartPr>
              <p14:cNvPr id="107" name="Ink 106"/>
              <p14:cNvContentPartPr/>
              <p14:nvPr/>
            </p14:nvContentPartPr>
            <p14:xfrm>
              <a:off x="1643380" y="4763135"/>
              <a:ext cx="1186815" cy="913765"/>
            </p14:xfrm>
          </p:contentPart>
        </mc:Choice>
        <mc:Fallback xmlns="">
          <p:pic>
            <p:nvPicPr>
              <p:cNvPr id="107" name="Ink 106"/>
            </p:nvPicPr>
            <p:blipFill>
              <a:blip r:embed="rId86"/>
            </p:blipFill>
            <p:spPr>
              <a:xfrm>
                <a:off x="1643380" y="4763135"/>
                <a:ext cx="1186815" cy="91376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108" name="Ink 107"/>
              <p14:cNvContentPartPr/>
              <p14:nvPr/>
            </p14:nvContentPartPr>
            <p14:xfrm>
              <a:off x="2535555" y="5321300"/>
              <a:ext cx="304800" cy="355600"/>
            </p14:xfrm>
          </p:contentPart>
        </mc:Choice>
        <mc:Fallback xmlns="">
          <p:pic>
            <p:nvPicPr>
              <p:cNvPr id="108" name="Ink 107"/>
            </p:nvPicPr>
            <p:blipFill>
              <a:blip r:embed="rId88"/>
            </p:blipFill>
            <p:spPr>
              <a:xfrm>
                <a:off x="2535555" y="5321300"/>
                <a:ext cx="304800" cy="3556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109" name="Ink 108"/>
              <p14:cNvContentPartPr/>
              <p14:nvPr/>
            </p14:nvContentPartPr>
            <p14:xfrm>
              <a:off x="3012440" y="4753610"/>
              <a:ext cx="1024890" cy="902970"/>
            </p14:xfrm>
          </p:contentPart>
        </mc:Choice>
        <mc:Fallback xmlns="">
          <p:pic>
            <p:nvPicPr>
              <p:cNvPr id="109" name="Ink 108"/>
            </p:nvPicPr>
            <p:blipFill>
              <a:blip r:embed="rId90"/>
            </p:blipFill>
            <p:spPr>
              <a:xfrm>
                <a:off x="3012440" y="4753610"/>
                <a:ext cx="1024890" cy="90297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110" name="Ink 109"/>
              <p14:cNvContentPartPr/>
              <p14:nvPr/>
            </p14:nvContentPartPr>
            <p14:xfrm>
              <a:off x="3813810" y="4723130"/>
              <a:ext cx="264160" cy="335280"/>
            </p14:xfrm>
          </p:contentPart>
        </mc:Choice>
        <mc:Fallback xmlns="">
          <p:pic>
            <p:nvPicPr>
              <p:cNvPr id="110" name="Ink 109"/>
            </p:nvPicPr>
            <p:blipFill>
              <a:blip r:embed="rId92"/>
            </p:blipFill>
            <p:spPr>
              <a:xfrm>
                <a:off x="3813810" y="4723130"/>
                <a:ext cx="264160" cy="3352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11" name="Ink 110"/>
              <p14:cNvContentPartPr/>
              <p14:nvPr/>
            </p14:nvContentPartPr>
            <p14:xfrm>
              <a:off x="6907530" y="4783455"/>
              <a:ext cx="568325" cy="457200"/>
            </p14:xfrm>
          </p:contentPart>
        </mc:Choice>
        <mc:Fallback xmlns="">
          <p:pic>
            <p:nvPicPr>
              <p:cNvPr id="111" name="Ink 110"/>
            </p:nvPicPr>
            <p:blipFill>
              <a:blip r:embed="rId94"/>
            </p:blipFill>
            <p:spPr>
              <a:xfrm>
                <a:off x="6907530" y="4783455"/>
                <a:ext cx="568325" cy="45720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112" name="Ink 111"/>
              <p14:cNvContentPartPr/>
              <p14:nvPr/>
            </p14:nvContentPartPr>
            <p14:xfrm>
              <a:off x="7201535" y="5017135"/>
              <a:ext cx="314960" cy="274320"/>
            </p14:xfrm>
          </p:contentPart>
        </mc:Choice>
        <mc:Fallback xmlns="">
          <p:pic>
            <p:nvPicPr>
              <p:cNvPr id="112" name="Ink 111"/>
            </p:nvPicPr>
            <p:blipFill>
              <a:blip r:embed="rId96"/>
            </p:blipFill>
            <p:spPr>
              <a:xfrm>
                <a:off x="7201535" y="5017135"/>
                <a:ext cx="314960" cy="2743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13" name="Ink 112"/>
              <p14:cNvContentPartPr/>
              <p14:nvPr/>
            </p14:nvContentPartPr>
            <p14:xfrm>
              <a:off x="8540115" y="4885055"/>
              <a:ext cx="558800" cy="396240"/>
            </p14:xfrm>
          </p:contentPart>
        </mc:Choice>
        <mc:Fallback xmlns="">
          <p:pic>
            <p:nvPicPr>
              <p:cNvPr id="113" name="Ink 112"/>
            </p:nvPicPr>
            <p:blipFill>
              <a:blip r:embed="rId98"/>
            </p:blipFill>
            <p:spPr>
              <a:xfrm>
                <a:off x="8540115" y="4885055"/>
                <a:ext cx="558800" cy="39624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14" name="Ink 113"/>
              <p14:cNvContentPartPr/>
              <p14:nvPr/>
            </p14:nvContentPartPr>
            <p14:xfrm>
              <a:off x="8925560" y="4834255"/>
              <a:ext cx="285115" cy="264795"/>
            </p14:xfrm>
          </p:contentPart>
        </mc:Choice>
        <mc:Fallback xmlns="">
          <p:pic>
            <p:nvPicPr>
              <p:cNvPr id="114" name="Ink 113"/>
            </p:nvPicPr>
            <p:blipFill>
              <a:blip r:embed="rId100"/>
            </p:blipFill>
            <p:spPr>
              <a:xfrm>
                <a:off x="8925560" y="4834255"/>
                <a:ext cx="285115" cy="264795"/>
              </a:xfrm>
              <a:prstGeom prst="rect"/>
            </p:spPr>
          </p:pic>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242570" y="173355"/>
            <a:ext cx="10266045"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Website Layout : </a:t>
            </a:r>
            <a:r>
              <a:rPr lang="en-US" altLang="zh-CN" sz="3200" b="1">
                <a:solidFill>
                  <a:srgbClr val="C00000"/>
                </a:solidFill>
                <a:latin typeface="Times New Roman" panose="02020603050405020304" charset="0"/>
                <a:cs typeface="Times New Roman" panose="02020603050405020304" charset="0"/>
                <a:sym typeface="+mn-ea"/>
              </a:rPr>
              <a:t>Float Property</a:t>
            </a:r>
            <a:endParaRPr lang="en-US" altLang="zh-CN" sz="3200" b="1">
              <a:solidFill>
                <a:srgbClr val="C00000"/>
              </a:solidFill>
              <a:latin typeface="Times New Roman" panose="02020603050405020304" charset="0"/>
              <a:cs typeface="Times New Roman" panose="02020603050405020304" charset="0"/>
              <a:sym typeface="+mn-ea"/>
            </a:endParaRPr>
          </a:p>
        </p:txBody>
      </p:sp>
      <p:sp>
        <p:nvSpPr>
          <p:cNvPr id="4" name="Text Box 3"/>
          <p:cNvSpPr txBox="1"/>
          <p:nvPr/>
        </p:nvSpPr>
        <p:spPr>
          <a:xfrm>
            <a:off x="242570" y="879475"/>
            <a:ext cx="4076065" cy="5046345"/>
          </a:xfrm>
          <a:prstGeom prst="rect">
            <a:avLst/>
          </a:prstGeom>
          <a:noFill/>
        </p:spPr>
        <p:txBody>
          <a:bodyPr wrap="square" rtlCol="0">
            <a:spAutoFit/>
          </a:bodyPr>
          <a:p>
            <a:pPr algn="l"/>
            <a:r>
              <a:rPr lang="en-US" sz="1400"/>
              <a:t>&lt;!DOCTYPE html&gt;</a:t>
            </a:r>
            <a:endParaRPr lang="en-US" sz="1400"/>
          </a:p>
          <a:p>
            <a:pPr algn="l"/>
            <a:r>
              <a:rPr lang="en-US" sz="1400"/>
              <a:t>&lt;html lang="en"&gt;</a:t>
            </a:r>
            <a:endParaRPr lang="en-US" sz="1400"/>
          </a:p>
          <a:p>
            <a:pPr algn="l"/>
            <a:r>
              <a:rPr lang="en-US" sz="1400">
                <a:solidFill>
                  <a:srgbClr val="C00000"/>
                </a:solidFill>
              </a:rPr>
              <a:t>&lt;head&gt;</a:t>
            </a:r>
            <a:endParaRPr lang="en-US" sz="1400">
              <a:solidFill>
                <a:srgbClr val="C00000"/>
              </a:solidFill>
            </a:endParaRPr>
          </a:p>
          <a:p>
            <a:pPr algn="l"/>
            <a:r>
              <a:rPr lang="en-US" sz="1400">
                <a:solidFill>
                  <a:srgbClr val="C00000"/>
                </a:solidFill>
              </a:rPr>
              <a:t>&lt;title&gt;CSS Template&lt;/title&gt;</a:t>
            </a:r>
            <a:endParaRPr lang="en-US" sz="1400">
              <a:solidFill>
                <a:srgbClr val="C00000"/>
              </a:solidFill>
            </a:endParaRPr>
          </a:p>
          <a:p>
            <a:pPr algn="l"/>
            <a:r>
              <a:rPr lang="en-US" sz="1400">
                <a:solidFill>
                  <a:srgbClr val="C00000"/>
                </a:solidFill>
              </a:rPr>
              <a:t>&lt;meta charset="utf-8"&gt;</a:t>
            </a:r>
            <a:endParaRPr lang="en-US" sz="1400">
              <a:solidFill>
                <a:srgbClr val="C00000"/>
              </a:solidFill>
            </a:endParaRPr>
          </a:p>
          <a:p>
            <a:pPr algn="l"/>
            <a:r>
              <a:rPr lang="en-US" sz="1400">
                <a:solidFill>
                  <a:srgbClr val="C00000"/>
                </a:solidFill>
              </a:rPr>
              <a:t>&lt;meta name="viewport" content="width=device-width, initial-scale=1"&gt;</a:t>
            </a:r>
            <a:endParaRPr lang="en-US" sz="1400">
              <a:solidFill>
                <a:srgbClr val="C00000"/>
              </a:solidFill>
            </a:endParaRPr>
          </a:p>
          <a:p>
            <a:pPr algn="l"/>
            <a:r>
              <a:rPr lang="en-US" sz="1400">
                <a:solidFill>
                  <a:srgbClr val="C00000"/>
                </a:solidFill>
              </a:rPr>
              <a:t>&lt;/head&gt;</a:t>
            </a:r>
            <a:endParaRPr lang="en-US" sz="1400">
              <a:solidFill>
                <a:srgbClr val="C00000"/>
              </a:solidFill>
            </a:endParaRPr>
          </a:p>
          <a:p>
            <a:pPr algn="l"/>
            <a:r>
              <a:rPr lang="en-US" sz="1400"/>
              <a:t>&lt;body&gt;</a:t>
            </a:r>
            <a:endParaRPr lang="en-US" sz="1400"/>
          </a:p>
          <a:p>
            <a:pPr algn="l"/>
            <a:r>
              <a:rPr lang="en-US" sz="1400"/>
              <a:t>&lt;h2&gt;CSS Layout Float&lt;/h2&gt;</a:t>
            </a:r>
            <a:endParaRPr lang="en-US" sz="1400"/>
          </a:p>
          <a:p>
            <a:pPr algn="l"/>
            <a:r>
              <a:rPr lang="en-US" sz="1400"/>
              <a:t>&lt;p&gt;In this example, r.&lt;/p&gt;</a:t>
            </a:r>
            <a:endParaRPr lang="en-US" sz="1400"/>
          </a:p>
          <a:p>
            <a:pPr algn="l"/>
            <a:r>
              <a:rPr lang="en-US" sz="1400"/>
              <a:t>&lt;p&gt;Resize the browser wir - HTML Responsive.)&lt;/p&gt;</a:t>
            </a:r>
            <a:endParaRPr lang="en-US" sz="1400"/>
          </a:p>
          <a:p>
            <a:pPr algn="l"/>
            <a:r>
              <a:rPr lang="en-US" sz="1400"/>
              <a:t>&lt;header&gt;</a:t>
            </a:r>
            <a:endParaRPr lang="en-US" sz="1400"/>
          </a:p>
          <a:p>
            <a:pPr algn="l"/>
            <a:r>
              <a:rPr lang="en-US" sz="1400"/>
              <a:t>  &lt;h2&gt;Cities&lt;/h2&gt;</a:t>
            </a:r>
            <a:endParaRPr lang="en-US" sz="1400"/>
          </a:p>
          <a:p>
            <a:pPr algn="l"/>
            <a:r>
              <a:rPr lang="en-US" sz="1400"/>
              <a:t>&lt;/header&gt;</a:t>
            </a:r>
            <a:endParaRPr lang="en-US" sz="1400"/>
          </a:p>
          <a:p>
            <a:pPr algn="l"/>
            <a:r>
              <a:rPr lang="en-US" sz="1400"/>
              <a:t>&lt;section&gt;</a:t>
            </a:r>
            <a:endParaRPr lang="en-US" sz="1400"/>
          </a:p>
          <a:p>
            <a:pPr algn="l"/>
            <a:r>
              <a:rPr lang="en-US" sz="1400"/>
              <a:t> </a:t>
            </a:r>
            <a:r>
              <a:rPr lang="en-US" sz="1400">
                <a:solidFill>
                  <a:srgbClr val="C00000"/>
                </a:solidFill>
              </a:rPr>
              <a:t> &lt;nav&gt;</a:t>
            </a:r>
            <a:endParaRPr lang="en-US" sz="1400">
              <a:solidFill>
                <a:srgbClr val="C00000"/>
              </a:solidFill>
            </a:endParaRPr>
          </a:p>
          <a:p>
            <a:pPr algn="l"/>
            <a:r>
              <a:rPr lang="en-US" sz="1400">
                <a:solidFill>
                  <a:srgbClr val="C00000"/>
                </a:solidFill>
              </a:rPr>
              <a:t>    &lt;ul&gt;</a:t>
            </a:r>
            <a:endParaRPr lang="en-US" sz="1400">
              <a:solidFill>
                <a:srgbClr val="C00000"/>
              </a:solidFill>
            </a:endParaRPr>
          </a:p>
          <a:p>
            <a:pPr algn="l"/>
            <a:r>
              <a:rPr lang="en-US" sz="1400">
                <a:solidFill>
                  <a:srgbClr val="C00000"/>
                </a:solidFill>
              </a:rPr>
              <a:t>      &lt;li&gt;&lt;a href="#"&gt;London&lt;/a&gt;&lt;/li&gt;</a:t>
            </a:r>
            <a:endParaRPr lang="en-US" sz="1400">
              <a:solidFill>
                <a:srgbClr val="C00000"/>
              </a:solidFill>
            </a:endParaRPr>
          </a:p>
          <a:p>
            <a:pPr algn="l"/>
            <a:r>
              <a:rPr lang="en-US" sz="1400">
                <a:solidFill>
                  <a:srgbClr val="C00000"/>
                </a:solidFill>
              </a:rPr>
              <a:t>      &lt;li&gt;&lt;a href="#"&gt;Paris&lt;/a&gt;&lt;/li&gt;</a:t>
            </a:r>
            <a:endParaRPr lang="en-US" sz="1400">
              <a:solidFill>
                <a:srgbClr val="C00000"/>
              </a:solidFill>
            </a:endParaRPr>
          </a:p>
          <a:p>
            <a:pPr algn="l"/>
            <a:r>
              <a:rPr lang="en-US" sz="1400">
                <a:solidFill>
                  <a:srgbClr val="C00000"/>
                </a:solidFill>
              </a:rPr>
              <a:t>    &lt;/ul&gt;</a:t>
            </a:r>
            <a:endParaRPr lang="en-US" sz="1400">
              <a:solidFill>
                <a:srgbClr val="C00000"/>
              </a:solidFill>
            </a:endParaRPr>
          </a:p>
          <a:p>
            <a:pPr algn="l"/>
            <a:r>
              <a:rPr lang="en-US" sz="1400">
                <a:solidFill>
                  <a:srgbClr val="C00000"/>
                </a:solidFill>
              </a:rPr>
              <a:t>  &lt;/nav&gt;</a:t>
            </a:r>
            <a:endParaRPr lang="en-US" sz="1400">
              <a:solidFill>
                <a:srgbClr val="C00000"/>
              </a:solidFill>
            </a:endParaRPr>
          </a:p>
          <a:p>
            <a:pPr algn="l"/>
            <a:endParaRPr lang="en-US" sz="1400">
              <a:solidFill>
                <a:srgbClr val="C00000"/>
              </a:solidFill>
            </a:endParaRPr>
          </a:p>
        </p:txBody>
      </p:sp>
      <p:sp>
        <p:nvSpPr>
          <p:cNvPr id="5" name="Text Box 4"/>
          <p:cNvSpPr txBox="1"/>
          <p:nvPr/>
        </p:nvSpPr>
        <p:spPr>
          <a:xfrm>
            <a:off x="8053705" y="879475"/>
            <a:ext cx="3857625" cy="5631180"/>
          </a:xfrm>
          <a:prstGeom prst="rect">
            <a:avLst/>
          </a:prstGeom>
          <a:noFill/>
        </p:spPr>
        <p:txBody>
          <a:bodyPr wrap="none" rtlCol="0">
            <a:spAutoFit/>
          </a:bodyPr>
          <a:p>
            <a:pPr algn="l"/>
            <a:r>
              <a:rPr lang="en-US" b="1">
                <a:solidFill>
                  <a:schemeClr val="accent6"/>
                </a:solidFill>
              </a:rPr>
              <a:t>Stype.css</a:t>
            </a:r>
            <a:endParaRPr lang="en-US"/>
          </a:p>
          <a:p>
            <a:pPr algn="l"/>
            <a:endParaRPr lang="en-US"/>
          </a:p>
          <a:p>
            <a:pPr algn="l"/>
            <a:r>
              <a:rPr lang="en-US"/>
              <a:t>* {</a:t>
            </a:r>
            <a:endParaRPr lang="en-US"/>
          </a:p>
          <a:p>
            <a:pPr algn="l"/>
            <a:r>
              <a:rPr lang="en-US"/>
              <a:t>margin:0;</a:t>
            </a:r>
            <a:endParaRPr lang="en-US"/>
          </a:p>
          <a:p>
            <a:pPr algn="l"/>
            <a:r>
              <a:rPr lang="en-US"/>
              <a:t> box-sizing: border-box;</a:t>
            </a:r>
            <a:endParaRPr lang="en-US"/>
          </a:p>
          <a:p>
            <a:pPr algn="l"/>
            <a:r>
              <a:rPr lang="en-US"/>
              <a:t>}</a:t>
            </a:r>
            <a:endParaRPr lang="en-US"/>
          </a:p>
          <a:p>
            <a:pPr algn="l"/>
            <a:endParaRPr lang="en-US">
              <a:solidFill>
                <a:srgbClr val="C00000"/>
              </a:solidFill>
            </a:endParaRPr>
          </a:p>
          <a:p>
            <a:pPr algn="l"/>
            <a:r>
              <a:rPr lang="en-US">
                <a:solidFill>
                  <a:srgbClr val="C00000"/>
                </a:solidFill>
              </a:rPr>
              <a:t>body {</a:t>
            </a:r>
            <a:endParaRPr lang="en-US">
              <a:solidFill>
                <a:srgbClr val="C00000"/>
              </a:solidFill>
            </a:endParaRPr>
          </a:p>
          <a:p>
            <a:pPr algn="l"/>
            <a:r>
              <a:rPr lang="en-US">
                <a:solidFill>
                  <a:srgbClr val="C00000"/>
                </a:solidFill>
              </a:rPr>
              <a:t>  font-family: Arial, Helvetica, sans-serif;</a:t>
            </a:r>
            <a:endParaRPr lang="en-US">
              <a:solidFill>
                <a:srgbClr val="C00000"/>
              </a:solidFill>
            </a:endParaRPr>
          </a:p>
          <a:p>
            <a:pPr algn="l"/>
            <a:r>
              <a:rPr lang="en-US">
                <a:solidFill>
                  <a:srgbClr val="C00000"/>
                </a:solidFill>
              </a:rPr>
              <a:t>}</a:t>
            </a:r>
            <a:endParaRPr lang="en-US">
              <a:solidFill>
                <a:srgbClr val="C00000"/>
              </a:solidFill>
            </a:endParaRPr>
          </a:p>
          <a:p>
            <a:pPr algn="l"/>
            <a:endParaRPr lang="en-US">
              <a:solidFill>
                <a:srgbClr val="C00000"/>
              </a:solidFill>
            </a:endParaRPr>
          </a:p>
          <a:p>
            <a:pPr algn="l"/>
            <a:r>
              <a:rPr lang="en-US"/>
              <a:t>/* Style the header */</a:t>
            </a:r>
            <a:endParaRPr lang="en-US"/>
          </a:p>
          <a:p>
            <a:pPr algn="l"/>
            <a:r>
              <a:rPr lang="en-US"/>
              <a:t>header {</a:t>
            </a:r>
            <a:endParaRPr lang="en-US"/>
          </a:p>
          <a:p>
            <a:pPr algn="l"/>
            <a:r>
              <a:rPr lang="en-US"/>
              <a:t>  background-color: #666;</a:t>
            </a:r>
            <a:endParaRPr lang="en-US"/>
          </a:p>
          <a:p>
            <a:pPr algn="l"/>
            <a:r>
              <a:rPr lang="en-US"/>
              <a:t>  padding: 30px;</a:t>
            </a:r>
            <a:endParaRPr lang="en-US"/>
          </a:p>
          <a:p>
            <a:pPr algn="l"/>
            <a:r>
              <a:rPr lang="en-US"/>
              <a:t>  text-align: center;</a:t>
            </a:r>
            <a:endParaRPr lang="en-US"/>
          </a:p>
          <a:p>
            <a:pPr algn="l"/>
            <a:r>
              <a:rPr lang="en-US"/>
              <a:t>  font-size: 35px;</a:t>
            </a:r>
            <a:endParaRPr lang="en-US"/>
          </a:p>
          <a:p>
            <a:pPr algn="l"/>
            <a:r>
              <a:rPr lang="en-US"/>
              <a:t>  color: white;</a:t>
            </a:r>
            <a:endParaRPr lang="en-US"/>
          </a:p>
          <a:p>
            <a:pPr algn="l"/>
            <a:r>
              <a:rPr lang="en-US"/>
              <a:t>}</a:t>
            </a:r>
            <a:endParaRPr lang="en-US"/>
          </a:p>
          <a:p>
            <a:pPr algn="l"/>
            <a:endParaRPr lang="en-US"/>
          </a:p>
        </p:txBody>
      </p:sp>
      <p:sp>
        <p:nvSpPr>
          <p:cNvPr id="7" name="Text Box 6"/>
          <p:cNvSpPr txBox="1"/>
          <p:nvPr/>
        </p:nvSpPr>
        <p:spPr>
          <a:xfrm>
            <a:off x="4350385" y="1239520"/>
            <a:ext cx="3490595" cy="3046095"/>
          </a:xfrm>
          <a:prstGeom prst="rect">
            <a:avLst/>
          </a:prstGeom>
          <a:noFill/>
        </p:spPr>
        <p:txBody>
          <a:bodyPr wrap="square" rtlCol="0">
            <a:spAutoFit/>
          </a:bodyPr>
          <a:p>
            <a:pPr algn="l"/>
            <a:r>
              <a:rPr lang="en-US" sz="1600">
                <a:sym typeface="+mn-ea"/>
              </a:rPr>
              <a:t>  &lt;article&gt;</a:t>
            </a:r>
            <a:endParaRPr lang="en-US" sz="1600"/>
          </a:p>
          <a:p>
            <a:pPr algn="l"/>
            <a:r>
              <a:rPr lang="en-US" sz="1600">
                <a:sym typeface="+mn-ea"/>
              </a:rPr>
              <a:t>    &lt;h1&gt;London&lt;/h1&gt;</a:t>
            </a:r>
            <a:endParaRPr lang="en-US" sz="1600"/>
          </a:p>
          <a:p>
            <a:pPr algn="l"/>
            <a:r>
              <a:rPr lang="en-US" sz="1600">
                <a:sym typeface="+mn-ea"/>
              </a:rPr>
              <a:t>    &lt;p&gt;London is the capital city of &lt;/p&gt;</a:t>
            </a:r>
            <a:endParaRPr lang="en-US" sz="1600"/>
          </a:p>
          <a:p>
            <a:pPr algn="l"/>
            <a:r>
              <a:rPr lang="en-US" sz="1600">
                <a:sym typeface="+mn-ea"/>
              </a:rPr>
              <a:t>    &lt;p&gt;Standing on the River &lt;/p&gt;</a:t>
            </a:r>
            <a:endParaRPr lang="en-US" sz="1600"/>
          </a:p>
          <a:p>
            <a:pPr algn="l"/>
            <a:r>
              <a:rPr lang="en-US" sz="1600">
                <a:sym typeface="+mn-ea"/>
              </a:rPr>
              <a:t>  &lt;/article&gt;</a:t>
            </a:r>
            <a:endParaRPr lang="en-US" sz="1600"/>
          </a:p>
          <a:p>
            <a:pPr algn="l"/>
            <a:r>
              <a:rPr lang="en-US" sz="1600">
                <a:sym typeface="+mn-ea"/>
              </a:rPr>
              <a:t>&lt;/section&gt;</a:t>
            </a:r>
            <a:endParaRPr lang="en-US" sz="1600"/>
          </a:p>
          <a:p>
            <a:pPr algn="l"/>
            <a:r>
              <a:rPr lang="en-US" sz="1600">
                <a:solidFill>
                  <a:srgbClr val="C00000"/>
                </a:solidFill>
                <a:sym typeface="+mn-ea"/>
              </a:rPr>
              <a:t>&lt;footer&gt;</a:t>
            </a:r>
            <a:endParaRPr lang="en-US" sz="1600">
              <a:solidFill>
                <a:srgbClr val="C00000"/>
              </a:solidFill>
            </a:endParaRPr>
          </a:p>
          <a:p>
            <a:pPr algn="l"/>
            <a:r>
              <a:rPr lang="en-US" sz="1600">
                <a:solidFill>
                  <a:srgbClr val="C00000"/>
                </a:solidFill>
                <a:sym typeface="+mn-ea"/>
              </a:rPr>
              <a:t>  &lt;p&gt;Footer&lt;/p&gt;</a:t>
            </a:r>
            <a:endParaRPr lang="en-US" sz="1600">
              <a:solidFill>
                <a:srgbClr val="C00000"/>
              </a:solidFill>
            </a:endParaRPr>
          </a:p>
          <a:p>
            <a:pPr algn="l"/>
            <a:r>
              <a:rPr lang="en-US" sz="1600">
                <a:solidFill>
                  <a:srgbClr val="C00000"/>
                </a:solidFill>
                <a:sym typeface="+mn-ea"/>
              </a:rPr>
              <a:t>&lt;/footer&gt;</a:t>
            </a:r>
            <a:endParaRPr lang="en-US" sz="1600">
              <a:solidFill>
                <a:srgbClr val="C00000"/>
              </a:solidFill>
            </a:endParaRPr>
          </a:p>
          <a:p>
            <a:pPr algn="l"/>
            <a:r>
              <a:rPr lang="en-US" sz="1600">
                <a:sym typeface="+mn-ea"/>
              </a:rPr>
              <a:t>&lt;/body&gt;</a:t>
            </a:r>
            <a:endParaRPr lang="en-US" sz="1600"/>
          </a:p>
          <a:p>
            <a:pPr algn="l"/>
            <a:r>
              <a:rPr lang="en-US" sz="1600">
                <a:sym typeface="+mn-ea"/>
              </a:rPr>
              <a:t>&lt;/html&gt;</a:t>
            </a:r>
            <a:endParaRPr lang="en-US" sz="1600"/>
          </a:p>
          <a:p>
            <a:endParaRPr lang="en-US" sz="1600"/>
          </a:p>
        </p:txBody>
      </p:sp>
      <mc:AlternateContent xmlns:mc="http://schemas.openxmlformats.org/markup-compatibility/2006" xmlns:p14="http://schemas.microsoft.com/office/powerpoint/2010/main">
        <mc:Choice Requires="p14">
          <p:contentPart r:id="rId2" p14:bwMode="auto">
            <p14:nvContentPartPr>
              <p14:cNvPr id="8" name="Ink 7"/>
              <p14:cNvContentPartPr/>
              <p14:nvPr/>
            </p14:nvContentPartPr>
            <p14:xfrm>
              <a:off x="942975" y="4580890"/>
              <a:ext cx="3114675" cy="1744980"/>
            </p14:xfrm>
          </p:contentPart>
        </mc:Choice>
        <mc:Fallback xmlns="">
          <p:pic>
            <p:nvPicPr>
              <p:cNvPr id="8" name="Ink 7"/>
            </p:nvPicPr>
            <p:blipFill>
              <a:blip r:embed="rId3"/>
            </p:blipFill>
            <p:spPr>
              <a:xfrm>
                <a:off x="942975" y="4580890"/>
                <a:ext cx="3114675" cy="174498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3834130" y="4530090"/>
              <a:ext cx="426720" cy="294640"/>
            </p14:xfrm>
          </p:contentPart>
        </mc:Choice>
        <mc:Fallback xmlns="">
          <p:pic>
            <p:nvPicPr>
              <p:cNvPr id="9" name="Ink 8"/>
            </p:nvPicPr>
            <p:blipFill>
              <a:blip r:embed="rId5"/>
            </p:blipFill>
            <p:spPr>
              <a:xfrm>
                <a:off x="3834130" y="4530090"/>
                <a:ext cx="426720" cy="29464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1" name="Ink 10"/>
              <p14:cNvContentPartPr/>
              <p14:nvPr/>
            </p14:nvContentPartPr>
            <p14:xfrm>
              <a:off x="10558780" y="5899785"/>
              <a:ext cx="31115" cy="233680"/>
            </p14:xfrm>
          </p:contentPart>
        </mc:Choice>
        <mc:Fallback xmlns="">
          <p:pic>
            <p:nvPicPr>
              <p:cNvPr id="11" name="Ink 10"/>
            </p:nvPicPr>
            <p:blipFill>
              <a:blip r:embed="rId7"/>
            </p:blipFill>
            <p:spPr>
              <a:xfrm>
                <a:off x="10558780" y="5899785"/>
                <a:ext cx="31115" cy="2336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2" name="Ink 11"/>
              <p14:cNvContentPartPr/>
              <p14:nvPr/>
            </p14:nvContentPartPr>
            <p14:xfrm>
              <a:off x="10589260" y="5818505"/>
              <a:ext cx="153035" cy="203200"/>
            </p14:xfrm>
          </p:contentPart>
        </mc:Choice>
        <mc:Fallback xmlns="">
          <p:pic>
            <p:nvPicPr>
              <p:cNvPr id="12" name="Ink 11"/>
            </p:nvPicPr>
            <p:blipFill>
              <a:blip r:embed="rId9"/>
            </p:blipFill>
            <p:spPr>
              <a:xfrm>
                <a:off x="10589260" y="5818505"/>
                <a:ext cx="153035" cy="2032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3" name="Ink 12"/>
              <p14:cNvContentPartPr/>
              <p14:nvPr/>
            </p14:nvContentPartPr>
            <p14:xfrm>
              <a:off x="10873105" y="5788025"/>
              <a:ext cx="122555" cy="193040"/>
            </p14:xfrm>
          </p:contentPart>
        </mc:Choice>
        <mc:Fallback xmlns="">
          <p:pic>
            <p:nvPicPr>
              <p:cNvPr id="13" name="Ink 12"/>
            </p:nvPicPr>
            <p:blipFill>
              <a:blip r:embed="rId11"/>
            </p:blipFill>
            <p:spPr>
              <a:xfrm>
                <a:off x="10873105" y="5788025"/>
                <a:ext cx="122555" cy="19304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4" name="Ink 13"/>
              <p14:cNvContentPartPr/>
              <p14:nvPr/>
            </p14:nvContentPartPr>
            <p14:xfrm>
              <a:off x="11147425" y="5777865"/>
              <a:ext cx="142240" cy="193040"/>
            </p14:xfrm>
          </p:contentPart>
        </mc:Choice>
        <mc:Fallback xmlns="">
          <p:pic>
            <p:nvPicPr>
              <p:cNvPr id="14" name="Ink 13"/>
            </p:nvPicPr>
            <p:blipFill>
              <a:blip r:embed="rId13"/>
            </p:blipFill>
            <p:spPr>
              <a:xfrm>
                <a:off x="11147425" y="5777865"/>
                <a:ext cx="142240" cy="19304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Ink 14"/>
              <p14:cNvContentPartPr/>
              <p14:nvPr/>
            </p14:nvContentPartPr>
            <p14:xfrm>
              <a:off x="11137265" y="5818505"/>
              <a:ext cx="172720" cy="162560"/>
            </p14:xfrm>
          </p:contentPart>
        </mc:Choice>
        <mc:Fallback xmlns="">
          <p:pic>
            <p:nvPicPr>
              <p:cNvPr id="15" name="Ink 14"/>
            </p:nvPicPr>
            <p:blipFill>
              <a:blip r:embed="rId15"/>
            </p:blipFill>
            <p:spPr>
              <a:xfrm>
                <a:off x="11137265" y="5818505"/>
                <a:ext cx="172720" cy="1625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9" name="Ink 18"/>
              <p14:cNvContentPartPr/>
              <p14:nvPr/>
            </p14:nvContentPartPr>
            <p14:xfrm>
              <a:off x="11441430" y="5706745"/>
              <a:ext cx="112395" cy="284480"/>
            </p14:xfrm>
          </p:contentPart>
        </mc:Choice>
        <mc:Fallback xmlns="">
          <p:pic>
            <p:nvPicPr>
              <p:cNvPr id="19" name="Ink 18"/>
            </p:nvPicPr>
            <p:blipFill>
              <a:blip r:embed="rId17"/>
            </p:blipFill>
            <p:spPr>
              <a:xfrm>
                <a:off x="11441430" y="5706745"/>
                <a:ext cx="112395" cy="2844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1" name="Ink 20"/>
              <p14:cNvContentPartPr/>
              <p14:nvPr/>
            </p14:nvContentPartPr>
            <p14:xfrm>
              <a:off x="11360150" y="5838825"/>
              <a:ext cx="203835" cy="41275"/>
            </p14:xfrm>
          </p:contentPart>
        </mc:Choice>
        <mc:Fallback xmlns="">
          <p:pic>
            <p:nvPicPr>
              <p:cNvPr id="21" name="Ink 20"/>
            </p:nvPicPr>
            <p:blipFill>
              <a:blip r:embed="rId19"/>
            </p:blipFill>
            <p:spPr>
              <a:xfrm>
                <a:off x="11360150" y="5838825"/>
                <a:ext cx="203835" cy="41275"/>
              </a:xfrm>
              <a:prstGeom prst="rect"/>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52780" y="286385"/>
            <a:ext cx="6605905" cy="583565"/>
          </a:xfrm>
          <a:prstGeom prst="rect">
            <a:avLst/>
          </a:prstGeom>
          <a:ln>
            <a:solidFill>
              <a:schemeClr val="accent1"/>
            </a:solidFill>
          </a:ln>
        </p:spPr>
        <p:txBody>
          <a:bodyPr wrap="square">
            <a:spAutoFit/>
          </a:bodyPr>
          <a:lstStyle/>
          <a:p>
            <a:pPr algn="l"/>
            <a:r>
              <a:rPr lang="en-US" altLang="zh-CN" sz="3200" b="1">
                <a:solidFill>
                  <a:schemeClr val="tx1"/>
                </a:solidFill>
                <a:latin typeface="Times New Roman" panose="02020603050405020304" charset="0"/>
                <a:cs typeface="Times New Roman" panose="02020603050405020304" charset="0"/>
              </a:rPr>
              <a:t>CSS Selectors</a:t>
            </a:r>
            <a:endParaRPr lang="en-US" altLang="zh-CN" sz="3200" b="1">
              <a:solidFill>
                <a:schemeClr val="tx1"/>
              </a:solidFill>
              <a:latin typeface="Times New Roman" panose="02020603050405020304" charset="0"/>
              <a:cs typeface="Times New Roman" panose="02020603050405020304" charset="0"/>
            </a:endParaRPr>
          </a:p>
        </p:txBody>
      </p:sp>
      <p:sp>
        <p:nvSpPr>
          <p:cNvPr id="15" name="矩形 14"/>
          <p:cNvSpPr/>
          <p:nvPr/>
        </p:nvSpPr>
        <p:spPr>
          <a:xfrm>
            <a:off x="502285" y="1210310"/>
            <a:ext cx="6837680" cy="5262245"/>
          </a:xfrm>
          <a:prstGeom prst="rect">
            <a:avLst/>
          </a:prstGeom>
        </p:spPr>
        <p:txBody>
          <a:bodyPr wrap="square">
            <a:spAutoFit/>
          </a:bodyPr>
          <a:lstStyle/>
          <a:p>
            <a:pPr marL="342900" indent="-342900" algn="just">
              <a:buFont typeface="Wingdings" panose="05000000000000000000" charset="0"/>
              <a:buChar char="q"/>
            </a:pPr>
            <a:r>
              <a:rPr lang="en-US" altLang="zh-CN" sz="2400">
                <a:solidFill>
                  <a:schemeClr val="tx1"/>
                </a:solidFill>
                <a:latin typeface="Times New Roman" panose="02020603050405020304" charset="0"/>
                <a:cs typeface="Times New Roman" panose="02020603050405020304" charset="0"/>
              </a:rPr>
              <a:t>CSS selectors are used to "find" (or select) the HTML elements you want to style. We can divide CSS selectors into five categories:</a:t>
            </a:r>
            <a:endParaRPr lang="en-US" altLang="zh-CN" sz="2400">
              <a:solidFill>
                <a:schemeClr val="tx1"/>
              </a:solidFill>
              <a:latin typeface="Times New Roman" panose="02020603050405020304" charset="0"/>
              <a:cs typeface="Times New Roman" panose="02020603050405020304" charset="0"/>
            </a:endParaRPr>
          </a:p>
          <a:p>
            <a:pPr indent="0" algn="just">
              <a:buFont typeface="Wingdings" panose="05000000000000000000" charset="0"/>
              <a:buNone/>
            </a:pPr>
            <a:endParaRPr lang="en-US" altLang="zh-CN" sz="2400">
              <a:solidFill>
                <a:schemeClr val="tx1"/>
              </a:solidFill>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US" altLang="zh-CN" sz="2400" b="1">
                <a:solidFill>
                  <a:schemeClr val="tx1"/>
                </a:solidFill>
                <a:latin typeface="Times New Roman" panose="02020603050405020304" charset="0"/>
                <a:cs typeface="Times New Roman" panose="02020603050405020304" charset="0"/>
              </a:rPr>
              <a:t>Simple selectors</a:t>
            </a:r>
            <a:r>
              <a:rPr lang="en-US" altLang="zh-CN" sz="2400">
                <a:solidFill>
                  <a:schemeClr val="tx1"/>
                </a:solidFill>
                <a:latin typeface="Times New Roman" panose="02020603050405020304" charset="0"/>
                <a:cs typeface="Times New Roman" panose="02020603050405020304" charset="0"/>
              </a:rPr>
              <a:t> (select elements based on </a:t>
            </a:r>
            <a:r>
              <a:rPr lang="en-US" altLang="zh-CN" sz="2400">
                <a:solidFill>
                  <a:srgbClr val="FF0000"/>
                </a:solidFill>
                <a:latin typeface="Times New Roman" panose="02020603050405020304" charset="0"/>
                <a:cs typeface="Times New Roman" panose="02020603050405020304" charset="0"/>
              </a:rPr>
              <a:t>name, id, class</a:t>
            </a:r>
            <a:r>
              <a:rPr lang="en-US" altLang="zh-CN" sz="2400">
                <a:solidFill>
                  <a:schemeClr val="tx1"/>
                </a:solidFill>
                <a:latin typeface="Times New Roman" panose="02020603050405020304" charset="0"/>
                <a:cs typeface="Times New Roman" panose="02020603050405020304" charset="0"/>
              </a:rPr>
              <a:t>)</a:t>
            </a:r>
            <a:endParaRPr lang="en-US" altLang="zh-CN" sz="2400">
              <a:solidFill>
                <a:schemeClr val="tx1"/>
              </a:solidFill>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US" altLang="zh-CN" sz="2400" b="1">
                <a:solidFill>
                  <a:schemeClr val="tx1"/>
                </a:solidFill>
                <a:latin typeface="Times New Roman" panose="02020603050405020304" charset="0"/>
                <a:cs typeface="Times New Roman" panose="02020603050405020304" charset="0"/>
              </a:rPr>
              <a:t>Combinator selectors</a:t>
            </a:r>
            <a:r>
              <a:rPr lang="en-US" altLang="zh-CN" sz="2400">
                <a:solidFill>
                  <a:schemeClr val="tx1"/>
                </a:solidFill>
                <a:latin typeface="Times New Roman" panose="02020603050405020304" charset="0"/>
                <a:cs typeface="Times New Roman" panose="02020603050405020304" charset="0"/>
              </a:rPr>
              <a:t> (select elements based on a </a:t>
            </a:r>
            <a:r>
              <a:rPr lang="en-US" altLang="zh-CN" sz="2400">
                <a:solidFill>
                  <a:srgbClr val="FF0000"/>
                </a:solidFill>
                <a:latin typeface="Times New Roman" panose="02020603050405020304" charset="0"/>
                <a:cs typeface="Times New Roman" panose="02020603050405020304" charset="0"/>
              </a:rPr>
              <a:t>specific relationship</a:t>
            </a:r>
            <a:r>
              <a:rPr lang="en-US" altLang="zh-CN" sz="2400">
                <a:solidFill>
                  <a:schemeClr val="tx1"/>
                </a:solidFill>
                <a:latin typeface="Times New Roman" panose="02020603050405020304" charset="0"/>
                <a:cs typeface="Times New Roman" panose="02020603050405020304" charset="0"/>
              </a:rPr>
              <a:t> between them)</a:t>
            </a:r>
            <a:endParaRPr lang="en-US" altLang="zh-CN" sz="2400">
              <a:solidFill>
                <a:schemeClr val="tx1"/>
              </a:solidFill>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US" altLang="zh-CN" sz="2400" b="1">
                <a:solidFill>
                  <a:schemeClr val="tx1"/>
                </a:solidFill>
                <a:latin typeface="Times New Roman" panose="02020603050405020304" charset="0"/>
                <a:cs typeface="Times New Roman" panose="02020603050405020304" charset="0"/>
              </a:rPr>
              <a:t>Pseudo-class selectors</a:t>
            </a:r>
            <a:r>
              <a:rPr lang="en-US" altLang="zh-CN" sz="2400">
                <a:solidFill>
                  <a:schemeClr val="tx1"/>
                </a:solidFill>
                <a:latin typeface="Times New Roman" panose="02020603050405020304" charset="0"/>
                <a:cs typeface="Times New Roman" panose="02020603050405020304" charset="0"/>
              </a:rPr>
              <a:t> (select elements based on a certain state)</a:t>
            </a:r>
            <a:endParaRPr lang="en-US" altLang="zh-CN" sz="2400">
              <a:solidFill>
                <a:schemeClr val="tx1"/>
              </a:solidFill>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US" altLang="zh-CN" sz="2400" b="1">
                <a:solidFill>
                  <a:schemeClr val="tx1"/>
                </a:solidFill>
                <a:latin typeface="Times New Roman" panose="02020603050405020304" charset="0"/>
                <a:cs typeface="Times New Roman" panose="02020603050405020304" charset="0"/>
              </a:rPr>
              <a:t>Pseudo-elements selectors</a:t>
            </a:r>
            <a:r>
              <a:rPr lang="en-US" altLang="zh-CN" sz="2400">
                <a:solidFill>
                  <a:schemeClr val="tx1"/>
                </a:solidFill>
                <a:latin typeface="Times New Roman" panose="02020603050405020304" charset="0"/>
                <a:cs typeface="Times New Roman" panose="02020603050405020304" charset="0"/>
              </a:rPr>
              <a:t> (select and style a part of an element)</a:t>
            </a:r>
            <a:endParaRPr lang="en-US" altLang="zh-CN" sz="2400">
              <a:solidFill>
                <a:schemeClr val="tx1"/>
              </a:solidFill>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US" altLang="zh-CN" sz="2400" b="1">
                <a:solidFill>
                  <a:schemeClr val="tx1"/>
                </a:solidFill>
                <a:latin typeface="Times New Roman" panose="02020603050405020304" charset="0"/>
                <a:cs typeface="Times New Roman" panose="02020603050405020304" charset="0"/>
              </a:rPr>
              <a:t>Attribute selectors </a:t>
            </a:r>
            <a:r>
              <a:rPr lang="en-US" altLang="zh-CN" sz="2400">
                <a:solidFill>
                  <a:schemeClr val="tx1"/>
                </a:solidFill>
                <a:latin typeface="Times New Roman" panose="02020603050405020304" charset="0"/>
                <a:cs typeface="Times New Roman" panose="02020603050405020304" charset="0"/>
              </a:rPr>
              <a:t>(select elements based on an </a:t>
            </a:r>
            <a:r>
              <a:rPr lang="en-US" altLang="zh-CN" sz="2400">
                <a:solidFill>
                  <a:srgbClr val="FF0000"/>
                </a:solidFill>
                <a:latin typeface="Times New Roman" panose="02020603050405020304" charset="0"/>
                <a:cs typeface="Times New Roman" panose="02020603050405020304" charset="0"/>
              </a:rPr>
              <a:t>attribute</a:t>
            </a:r>
            <a:r>
              <a:rPr lang="en-US" altLang="zh-CN" sz="2400">
                <a:solidFill>
                  <a:schemeClr val="tx1"/>
                </a:solidFill>
                <a:latin typeface="Times New Roman" panose="02020603050405020304" charset="0"/>
                <a:cs typeface="Times New Roman" panose="02020603050405020304" charset="0"/>
              </a:rPr>
              <a:t> or attribute value)</a:t>
            </a:r>
            <a:endParaRPr lang="en-US" altLang="zh-CN" sz="2400">
              <a:solidFill>
                <a:schemeClr val="tx1"/>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4" name="Text Box 3"/>
          <p:cNvSpPr txBox="1"/>
          <p:nvPr/>
        </p:nvSpPr>
        <p:spPr>
          <a:xfrm>
            <a:off x="7592060" y="1270635"/>
            <a:ext cx="4115435" cy="2968625"/>
          </a:xfrm>
          <a:prstGeom prst="rect">
            <a:avLst/>
          </a:prstGeom>
          <a:noFill/>
        </p:spPr>
        <p:txBody>
          <a:bodyPr wrap="square" rtlCol="0">
            <a:spAutoFit/>
          </a:bodyPr>
          <a:p>
            <a:pPr>
              <a:lnSpc>
                <a:spcPct val="130000"/>
              </a:lnSpc>
            </a:pPr>
            <a:r>
              <a:rPr lang="en-US" sz="2400" b="1">
                <a:latin typeface="Times New Roman" panose="02020603050405020304" charset="0"/>
                <a:cs typeface="Times New Roman" panose="02020603050405020304" charset="0"/>
              </a:rPr>
              <a:t>Simple Selectors</a:t>
            </a:r>
            <a:endParaRPr lang="en-US" sz="2400" b="1">
              <a:latin typeface="Times New Roman" panose="02020603050405020304" charset="0"/>
              <a:cs typeface="Times New Roman" panose="02020603050405020304" charset="0"/>
            </a:endParaRPr>
          </a:p>
          <a:p>
            <a:pPr marL="457200" indent="-457200">
              <a:lnSpc>
                <a:spcPct val="130000"/>
              </a:lnSpc>
              <a:buFont typeface="+mj-lt"/>
              <a:buAutoNum type="arabicPeriod"/>
            </a:pPr>
            <a:r>
              <a:rPr lang="en-US" sz="2400">
                <a:latin typeface="Times New Roman" panose="02020603050405020304" charset="0"/>
                <a:cs typeface="Times New Roman" panose="02020603050405020304" charset="0"/>
              </a:rPr>
              <a:t>CSS Element Selector</a:t>
            </a:r>
            <a:endParaRPr lang="en-US" sz="2400">
              <a:latin typeface="Times New Roman" panose="02020603050405020304" charset="0"/>
              <a:cs typeface="Times New Roman" panose="02020603050405020304" charset="0"/>
            </a:endParaRPr>
          </a:p>
          <a:p>
            <a:pPr marL="457200" indent="-457200">
              <a:lnSpc>
                <a:spcPct val="130000"/>
              </a:lnSpc>
              <a:buFont typeface="+mj-lt"/>
              <a:buAutoNum type="arabicPeriod"/>
            </a:pPr>
            <a:r>
              <a:rPr lang="en-US" sz="2400">
                <a:latin typeface="Times New Roman" panose="02020603050405020304" charset="0"/>
                <a:cs typeface="Times New Roman" panose="02020603050405020304" charset="0"/>
              </a:rPr>
              <a:t>CSS Id Selector</a:t>
            </a:r>
            <a:endParaRPr lang="en-US" sz="2400">
              <a:latin typeface="Times New Roman" panose="02020603050405020304" charset="0"/>
              <a:cs typeface="Times New Roman" panose="02020603050405020304" charset="0"/>
            </a:endParaRPr>
          </a:p>
          <a:p>
            <a:pPr marL="457200" indent="-457200">
              <a:lnSpc>
                <a:spcPct val="130000"/>
              </a:lnSpc>
              <a:buFont typeface="+mj-lt"/>
              <a:buAutoNum type="arabicPeriod"/>
            </a:pPr>
            <a:r>
              <a:rPr lang="en-US" sz="2400">
                <a:latin typeface="Times New Roman" panose="02020603050405020304" charset="0"/>
                <a:cs typeface="Times New Roman" panose="02020603050405020304" charset="0"/>
              </a:rPr>
              <a:t>CSS Class Selector</a:t>
            </a:r>
            <a:endParaRPr lang="en-US" sz="2400">
              <a:latin typeface="Times New Roman" panose="02020603050405020304" charset="0"/>
              <a:cs typeface="Times New Roman" panose="02020603050405020304" charset="0"/>
            </a:endParaRPr>
          </a:p>
          <a:p>
            <a:pPr marL="457200" indent="-457200">
              <a:lnSpc>
                <a:spcPct val="130000"/>
              </a:lnSpc>
              <a:buFont typeface="+mj-lt"/>
              <a:buAutoNum type="arabicPeriod"/>
            </a:pPr>
            <a:r>
              <a:rPr lang="en-US" sz="2400">
                <a:latin typeface="Times New Roman" panose="02020603050405020304" charset="0"/>
                <a:cs typeface="Times New Roman" panose="02020603050405020304" charset="0"/>
              </a:rPr>
              <a:t>CSS Grouping Selector</a:t>
            </a:r>
            <a:endParaRPr lang="en-US" sz="2400">
              <a:latin typeface="Times New Roman" panose="02020603050405020304" charset="0"/>
              <a:cs typeface="Times New Roman" panose="02020603050405020304" charset="0"/>
            </a:endParaRPr>
          </a:p>
          <a:p>
            <a:pPr marL="457200" indent="-457200">
              <a:lnSpc>
                <a:spcPct val="130000"/>
              </a:lnSpc>
              <a:buFont typeface="+mj-lt"/>
              <a:buAutoNum type="arabicPeriod"/>
            </a:pPr>
            <a:r>
              <a:rPr lang="en-US" sz="2400">
                <a:latin typeface="Times New Roman" panose="02020603050405020304" charset="0"/>
                <a:cs typeface="Times New Roman" panose="02020603050405020304" charset="0"/>
              </a:rPr>
              <a:t>CSS Universal Selector</a:t>
            </a:r>
            <a:endParaRPr lang="en-US" sz="2400">
              <a:latin typeface="Times New Roman" panose="02020603050405020304" charset="0"/>
              <a:cs typeface="Times New Roman" panose="02020603050405020304" charset="0"/>
            </a:endParaRPr>
          </a:p>
        </p:txBody>
      </p:sp>
      <p:sp>
        <p:nvSpPr>
          <p:cNvPr id="7" name="Text Box 6"/>
          <p:cNvSpPr txBox="1"/>
          <p:nvPr/>
        </p:nvSpPr>
        <p:spPr>
          <a:xfrm>
            <a:off x="8153400" y="4459605"/>
            <a:ext cx="1671955" cy="1568450"/>
          </a:xfrm>
          <a:prstGeom prst="rect">
            <a:avLst/>
          </a:prstGeom>
          <a:noFill/>
        </p:spPr>
        <p:txBody>
          <a:bodyPr wrap="none" rtlCol="0">
            <a:spAutoFit/>
          </a:bodyPr>
          <a:p>
            <a:r>
              <a:rPr lang="en-US" sz="2400">
                <a:latin typeface="Times New Roman" panose="02020603050405020304" charset="0"/>
                <a:cs typeface="Times New Roman" panose="02020603050405020304" charset="0"/>
              </a:rPr>
              <a:t>P</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   color: red;</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arn(inVertical)">
                                      <p:cBhvr>
                                        <p:cTn id="11" dur="500"/>
                                        <p:tgtEl>
                                          <p:spTgt spid="4">
                                            <p:txEl>
                                              <p:pRg st="0" end="0"/>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arn(inVertical)">
                                      <p:cBhvr>
                                        <p:cTn id="15" dur="500"/>
                                        <p:tgtEl>
                                          <p:spTgt spid="4">
                                            <p:txEl>
                                              <p:pRg st="1" end="1"/>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arn(inVertical)">
                                      <p:cBhvr>
                                        <p:cTn id="19" dur="500"/>
                                        <p:tgtEl>
                                          <p:spTgt spid="4">
                                            <p:txEl>
                                              <p:pRg st="2" end="2"/>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barn(inVertical)">
                                      <p:cBhvr>
                                        <p:cTn id="23" dur="500"/>
                                        <p:tgtEl>
                                          <p:spTgt spid="4">
                                            <p:txEl>
                                              <p:pRg st="3" end="3"/>
                                            </p:txEl>
                                          </p:spTgt>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barn(inVertical)">
                                      <p:cBhvr>
                                        <p:cTn id="31" dur="500"/>
                                        <p:tgtEl>
                                          <p:spTgt spid="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Website Layout : </a:t>
            </a:r>
            <a:r>
              <a:rPr lang="en-US" altLang="zh-CN" sz="3200" b="1">
                <a:solidFill>
                  <a:srgbClr val="C00000"/>
                </a:solidFill>
                <a:latin typeface="Times New Roman" panose="02020603050405020304" charset="0"/>
                <a:cs typeface="Times New Roman" panose="02020603050405020304" charset="0"/>
                <a:sym typeface="+mn-ea"/>
              </a:rPr>
              <a:t>Float Property</a:t>
            </a:r>
            <a:endParaRPr lang="en-US" altLang="zh-CN" sz="3200" b="1">
              <a:solidFill>
                <a:srgbClr val="C00000"/>
              </a:solidFill>
              <a:latin typeface="Times New Roman" panose="02020603050405020304" charset="0"/>
              <a:cs typeface="Times New Roman" panose="02020603050405020304" charset="0"/>
              <a:sym typeface="+mn-ea"/>
            </a:endParaRPr>
          </a:p>
        </p:txBody>
      </p:sp>
      <p:sp>
        <p:nvSpPr>
          <p:cNvPr id="5" name="Text Box 4"/>
          <p:cNvSpPr txBox="1"/>
          <p:nvPr/>
        </p:nvSpPr>
        <p:spPr>
          <a:xfrm>
            <a:off x="7259955" y="756920"/>
            <a:ext cx="4448810" cy="5631180"/>
          </a:xfrm>
          <a:prstGeom prst="rect">
            <a:avLst/>
          </a:prstGeom>
          <a:noFill/>
        </p:spPr>
        <p:txBody>
          <a:bodyPr wrap="square" rtlCol="0">
            <a:spAutoFit/>
          </a:bodyPr>
          <a:p>
            <a:pPr algn="l"/>
            <a:r>
              <a:rPr lang="en-US">
                <a:solidFill>
                  <a:srgbClr val="FF0000"/>
                </a:solidFill>
                <a:sym typeface="+mn-ea"/>
              </a:rPr>
              <a:t>/* Clear floats after the columns */</a:t>
            </a:r>
            <a:endParaRPr lang="en-US"/>
          </a:p>
          <a:p>
            <a:pPr algn="l"/>
            <a:r>
              <a:rPr lang="en-US">
                <a:sym typeface="+mn-ea"/>
              </a:rPr>
              <a:t>section::after {</a:t>
            </a:r>
            <a:endParaRPr lang="en-US"/>
          </a:p>
          <a:p>
            <a:pPr algn="l"/>
            <a:r>
              <a:rPr lang="en-US">
                <a:sym typeface="+mn-ea"/>
              </a:rPr>
              <a:t>  content: "";</a:t>
            </a:r>
            <a:endParaRPr lang="en-US"/>
          </a:p>
          <a:p>
            <a:pPr algn="l"/>
            <a:r>
              <a:rPr lang="en-US">
                <a:sym typeface="+mn-ea"/>
              </a:rPr>
              <a:t>  display: table;</a:t>
            </a:r>
            <a:endParaRPr lang="en-US"/>
          </a:p>
          <a:p>
            <a:pPr algn="l"/>
            <a:r>
              <a:rPr lang="en-US">
                <a:sym typeface="+mn-ea"/>
              </a:rPr>
              <a:t>  clear: both;</a:t>
            </a:r>
            <a:endParaRPr lang="en-US"/>
          </a:p>
          <a:p>
            <a:pPr algn="l"/>
            <a:r>
              <a:rPr lang="en-US">
                <a:sym typeface="+mn-ea"/>
              </a:rPr>
              <a:t>}</a:t>
            </a:r>
            <a:endParaRPr lang="en-US"/>
          </a:p>
          <a:p>
            <a:pPr algn="l"/>
            <a:r>
              <a:rPr lang="en-US">
                <a:solidFill>
                  <a:srgbClr val="FF0000"/>
                </a:solidFill>
                <a:sym typeface="+mn-ea"/>
              </a:rPr>
              <a:t>/* Style the footer */</a:t>
            </a:r>
            <a:endParaRPr lang="en-US">
              <a:solidFill>
                <a:srgbClr val="FF0000"/>
              </a:solidFill>
            </a:endParaRPr>
          </a:p>
          <a:p>
            <a:pPr algn="l"/>
            <a:r>
              <a:rPr lang="en-US">
                <a:sym typeface="+mn-ea"/>
              </a:rPr>
              <a:t>footer {</a:t>
            </a:r>
            <a:endParaRPr lang="en-US"/>
          </a:p>
          <a:p>
            <a:pPr algn="l"/>
            <a:r>
              <a:rPr lang="en-US">
                <a:sym typeface="+mn-ea"/>
              </a:rPr>
              <a:t>  background-color: #777;</a:t>
            </a:r>
            <a:endParaRPr lang="en-US"/>
          </a:p>
          <a:p>
            <a:pPr algn="l"/>
            <a:r>
              <a:rPr lang="en-US">
                <a:sym typeface="+mn-ea"/>
              </a:rPr>
              <a:t>  padding: 10px;</a:t>
            </a:r>
            <a:endParaRPr lang="en-US"/>
          </a:p>
          <a:p>
            <a:pPr algn="l"/>
            <a:r>
              <a:rPr lang="en-US">
                <a:sym typeface="+mn-ea"/>
              </a:rPr>
              <a:t>  text-align: center;</a:t>
            </a:r>
            <a:endParaRPr lang="en-US"/>
          </a:p>
          <a:p>
            <a:pPr algn="l"/>
            <a:r>
              <a:rPr lang="en-US">
                <a:sym typeface="+mn-ea"/>
              </a:rPr>
              <a:t>  color: white;</a:t>
            </a:r>
            <a:endParaRPr lang="en-US"/>
          </a:p>
          <a:p>
            <a:pPr algn="l"/>
            <a:r>
              <a:rPr lang="en-US">
                <a:sym typeface="+mn-ea"/>
              </a:rPr>
              <a:t>}</a:t>
            </a:r>
            <a:endParaRPr lang="en-US"/>
          </a:p>
          <a:p>
            <a:pPr algn="l"/>
            <a:r>
              <a:rPr lang="en-US">
                <a:solidFill>
                  <a:srgbClr val="FF0000"/>
                </a:solidFill>
                <a:sym typeface="+mn-ea"/>
              </a:rPr>
              <a:t>/* Responsive */</a:t>
            </a:r>
            <a:endParaRPr lang="en-US"/>
          </a:p>
          <a:p>
            <a:pPr algn="l"/>
            <a:r>
              <a:rPr lang="en-US">
                <a:sym typeface="+mn-ea"/>
              </a:rPr>
              <a:t>@media (max-width: 600px) {</a:t>
            </a:r>
            <a:endParaRPr lang="en-US"/>
          </a:p>
          <a:p>
            <a:pPr algn="l"/>
            <a:r>
              <a:rPr lang="en-US">
                <a:sym typeface="+mn-ea"/>
              </a:rPr>
              <a:t>  nav, article {</a:t>
            </a:r>
            <a:endParaRPr lang="en-US"/>
          </a:p>
          <a:p>
            <a:pPr algn="l"/>
            <a:r>
              <a:rPr lang="en-US">
                <a:sym typeface="+mn-ea"/>
              </a:rPr>
              <a:t>    width: 100%;</a:t>
            </a:r>
            <a:endParaRPr lang="en-US"/>
          </a:p>
          <a:p>
            <a:pPr algn="l"/>
            <a:r>
              <a:rPr lang="en-US">
                <a:sym typeface="+mn-ea"/>
              </a:rPr>
              <a:t>    height: auto;</a:t>
            </a:r>
            <a:endParaRPr lang="en-US"/>
          </a:p>
          <a:p>
            <a:pPr algn="l"/>
            <a:r>
              <a:rPr lang="en-US">
                <a:sym typeface="+mn-ea"/>
              </a:rPr>
              <a:t>  }</a:t>
            </a:r>
            <a:endParaRPr lang="en-US"/>
          </a:p>
          <a:p>
            <a:pPr algn="l"/>
            <a:r>
              <a:rPr lang="en-US">
                <a:sym typeface="+mn-ea"/>
              </a:rPr>
              <a:t>}</a:t>
            </a:r>
            <a:endParaRPr lang="en-US">
              <a:latin typeface="Times New Roman" panose="02020603050405020304" charset="0"/>
              <a:cs typeface="Times New Roman" panose="02020603050405020304" charset="0"/>
            </a:endParaRPr>
          </a:p>
        </p:txBody>
      </p:sp>
      <p:sp>
        <p:nvSpPr>
          <p:cNvPr id="6" name="Text Box 5"/>
          <p:cNvSpPr txBox="1"/>
          <p:nvPr/>
        </p:nvSpPr>
        <p:spPr>
          <a:xfrm>
            <a:off x="316865" y="836930"/>
            <a:ext cx="6588125" cy="5631180"/>
          </a:xfrm>
          <a:prstGeom prst="rect">
            <a:avLst/>
          </a:prstGeom>
          <a:noFill/>
        </p:spPr>
        <p:txBody>
          <a:bodyPr wrap="square" rtlCol="0">
            <a:spAutoFit/>
          </a:bodyPr>
          <a:p>
            <a:pPr algn="l"/>
            <a:r>
              <a:rPr lang="en-US">
                <a:solidFill>
                  <a:srgbClr val="C00000"/>
                </a:solidFill>
                <a:latin typeface="Times New Roman" panose="02020603050405020304" charset="0"/>
                <a:cs typeface="Times New Roman" panose="02020603050405020304" charset="0"/>
                <a:sym typeface="+mn-ea"/>
              </a:rPr>
              <a:t>/* Create two columns/boxes that floats next to each other */</a:t>
            </a:r>
            <a:endParaRPr lang="en-US">
              <a:solidFill>
                <a:srgbClr val="C00000"/>
              </a:solidFill>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nav {</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float: left;</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width: 30%;</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height: 300px;</a:t>
            </a:r>
            <a:r>
              <a:rPr lang="en-US">
                <a:solidFill>
                  <a:srgbClr val="C00000"/>
                </a:solidFill>
                <a:latin typeface="Times New Roman" panose="02020603050405020304" charset="0"/>
                <a:cs typeface="Times New Roman" panose="02020603050405020304" charset="0"/>
                <a:sym typeface="+mn-ea"/>
              </a:rPr>
              <a:t> /* only for demonstration, should be removed */</a:t>
            </a:r>
            <a:endParaRPr lang="en-US">
              <a:solidFill>
                <a:srgbClr val="C00000"/>
              </a:solidFill>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background: #ccc;</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padding: 20px;</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p>
            <a:pPr algn="l"/>
            <a:r>
              <a:rPr lang="en-US">
                <a:solidFill>
                  <a:srgbClr val="C00000"/>
                </a:solidFill>
                <a:latin typeface="Times New Roman" panose="02020603050405020304" charset="0"/>
                <a:cs typeface="Times New Roman" panose="02020603050405020304" charset="0"/>
                <a:sym typeface="+mn-ea"/>
              </a:rPr>
              <a:t>/* Style the list inside the menu */</a:t>
            </a:r>
            <a:endParaRPr lang="en-US">
              <a:solidFill>
                <a:srgbClr val="C00000"/>
              </a:solidFill>
              <a:latin typeface="Times New Roman" panose="02020603050405020304" charset="0"/>
              <a:cs typeface="Times New Roman" panose="02020603050405020304" charset="0"/>
            </a:endParaRPr>
          </a:p>
          <a:p>
            <a:pPr algn="l"/>
            <a:r>
              <a:rPr lang="en-US">
                <a:solidFill>
                  <a:schemeClr val="tx1"/>
                </a:solidFill>
                <a:latin typeface="Times New Roman" panose="02020603050405020304" charset="0"/>
                <a:cs typeface="Times New Roman" panose="02020603050405020304" charset="0"/>
                <a:sym typeface="+mn-ea"/>
              </a:rPr>
              <a:t>nav ul {</a:t>
            </a:r>
            <a:endParaRPr lang="en-US">
              <a:solidFill>
                <a:schemeClr val="tx1"/>
              </a:solidFill>
              <a:latin typeface="Times New Roman" panose="02020603050405020304" charset="0"/>
              <a:cs typeface="Times New Roman" panose="02020603050405020304" charset="0"/>
            </a:endParaRPr>
          </a:p>
          <a:p>
            <a:pPr algn="l"/>
            <a:r>
              <a:rPr lang="en-US">
                <a:solidFill>
                  <a:schemeClr val="tx1"/>
                </a:solidFill>
                <a:latin typeface="Times New Roman" panose="02020603050405020304" charset="0"/>
                <a:cs typeface="Times New Roman" panose="02020603050405020304" charset="0"/>
                <a:sym typeface="+mn-ea"/>
              </a:rPr>
              <a:t>  list-style-type: none;</a:t>
            </a:r>
            <a:endParaRPr lang="en-US">
              <a:solidFill>
                <a:schemeClr val="tx1"/>
              </a:solidFill>
              <a:latin typeface="Times New Roman" panose="02020603050405020304" charset="0"/>
              <a:cs typeface="Times New Roman" panose="02020603050405020304" charset="0"/>
            </a:endParaRPr>
          </a:p>
          <a:p>
            <a:pPr algn="l"/>
            <a:r>
              <a:rPr lang="en-US">
                <a:solidFill>
                  <a:schemeClr val="tx1"/>
                </a:solidFill>
                <a:latin typeface="Times New Roman" panose="02020603050405020304" charset="0"/>
                <a:cs typeface="Times New Roman" panose="02020603050405020304" charset="0"/>
                <a:sym typeface="+mn-ea"/>
              </a:rPr>
              <a:t>  padding: 0;</a:t>
            </a:r>
            <a:endParaRPr lang="en-US">
              <a:solidFill>
                <a:schemeClr val="tx1"/>
              </a:solidFill>
              <a:latin typeface="Times New Roman" panose="02020603050405020304" charset="0"/>
              <a:cs typeface="Times New Roman" panose="02020603050405020304" charset="0"/>
            </a:endParaRPr>
          </a:p>
          <a:p>
            <a:pPr algn="l"/>
            <a:r>
              <a:rPr lang="en-US">
                <a:solidFill>
                  <a:schemeClr val="tx1"/>
                </a:solidFill>
                <a:latin typeface="Times New Roman" panose="02020603050405020304" charset="0"/>
                <a:cs typeface="Times New Roman" panose="02020603050405020304" charset="0"/>
                <a:sym typeface="+mn-ea"/>
              </a:rPr>
              <a:t>}</a:t>
            </a:r>
            <a:endParaRPr lang="en-US">
              <a:solidFill>
                <a:schemeClr val="tx1"/>
              </a:solidFill>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article {</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float: left;</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padding: 20px;</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width: 70%;</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background-color: #f1f1f1;</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  height: 300px;</a:t>
            </a:r>
            <a:r>
              <a:rPr lang="en-US">
                <a:solidFill>
                  <a:srgbClr val="C00000"/>
                </a:solidFill>
                <a:latin typeface="Times New Roman" panose="02020603050405020304" charset="0"/>
                <a:cs typeface="Times New Roman" panose="02020603050405020304" charset="0"/>
                <a:sym typeface="+mn-ea"/>
              </a:rPr>
              <a:t> /* only for demonstration, should be removed */</a:t>
            </a:r>
            <a:endParaRPr lang="en-US">
              <a:solidFill>
                <a:srgbClr val="C00000"/>
              </a:solidFill>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7" name="Ink 6"/>
              <p14:cNvContentPartPr/>
              <p14:nvPr/>
            </p14:nvContentPartPr>
            <p14:xfrm>
              <a:off x="5720715" y="4672330"/>
              <a:ext cx="984250" cy="1663700"/>
            </p14:xfrm>
          </p:contentPart>
        </mc:Choice>
        <mc:Fallback xmlns="">
          <p:pic>
            <p:nvPicPr>
              <p:cNvPr id="7" name="Ink 6"/>
            </p:nvPicPr>
            <p:blipFill>
              <a:blip r:embed="rId3"/>
            </p:blipFill>
            <p:spPr>
              <a:xfrm>
                <a:off x="5720715" y="4672330"/>
                <a:ext cx="984250" cy="16637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8" name="Ink 7"/>
              <p14:cNvContentPartPr/>
              <p14:nvPr/>
            </p14:nvContentPartPr>
            <p14:xfrm>
              <a:off x="6552565" y="4570730"/>
              <a:ext cx="274320" cy="365760"/>
            </p14:xfrm>
          </p:contentPart>
        </mc:Choice>
        <mc:Fallback xmlns="">
          <p:pic>
            <p:nvPicPr>
              <p:cNvPr id="8" name="Ink 7"/>
            </p:nvPicPr>
            <p:blipFill>
              <a:blip r:embed="rId5"/>
            </p:blipFill>
            <p:spPr>
              <a:xfrm>
                <a:off x="6552565" y="4570730"/>
                <a:ext cx="274320" cy="365760"/>
              </a:xfrm>
              <a:prstGeom prst="rect"/>
            </p:spPr>
          </p:pic>
        </mc:Fallback>
      </mc:AlternateContent>
      <p:pic>
        <p:nvPicPr>
          <p:cNvPr id="4" name="Content Placeholder 27" descr="xdezo_academy"/>
          <p:cNvPicPr>
            <a:picLocks noChangeAspect="1"/>
          </p:cNvPicPr>
          <p:nvPr/>
        </p:nvPicPr>
        <p:blipFill>
          <a:blip r:embed="rId1"/>
          <a:stretch>
            <a:fillRect/>
          </a:stretch>
        </p:blipFill>
        <p:spPr>
          <a:xfrm>
            <a:off x="10979150" y="6985"/>
            <a:ext cx="1170305" cy="117030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zh-CN" altLang="en-US"/>
              <a:t>Made by Dammar Khadayat | Web Developer</a:t>
            </a:r>
            <a:endParaRPr lang="zh-CN" altLang="en-US"/>
          </a:p>
        </p:txBody>
      </p:sp>
      <p:sp>
        <p:nvSpPr>
          <p:cNvPr id="5" name="Slide Number Placeholder 4"/>
          <p:cNvSpPr>
            <a:spLocks noGrp="1"/>
          </p:cNvSpPr>
          <p:nvPr>
            <p:ph type="sldNum" sz="quarter" idx="12"/>
          </p:nvPr>
        </p:nvSpPr>
        <p:spPr/>
        <p:txBody>
          <a:bodyPr/>
          <a:p>
            <a:fld id="{565CE74E-AB26-4998-AD42-012C4C1AD076}" type="slidenum">
              <a:rPr lang="zh-CN" altLang="en-US" smtClean="0"/>
            </a:fld>
            <a:endParaRPr lang="zh-CN" altLang="en-US"/>
          </a:p>
        </p:txBody>
      </p:sp>
      <p:pic>
        <p:nvPicPr>
          <p:cNvPr id="2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113" r="1397" b="6686"/>
          <a:stretch>
            <a:fillRect/>
          </a:stretch>
        </p:blipFill>
        <p:spPr>
          <a:xfrm>
            <a:off x="608330" y="513080"/>
            <a:ext cx="10745470" cy="5506085"/>
          </a:xfrm>
          <a:prstGeom prst="rect">
            <a:avLst/>
          </a:prstGeom>
        </p:spPr>
      </p:pic>
      <p:grpSp>
        <p:nvGrpSpPr>
          <p:cNvPr id="6" name="Group 5"/>
          <p:cNvGrpSpPr/>
          <p:nvPr/>
        </p:nvGrpSpPr>
        <p:grpSpPr>
          <a:xfrm>
            <a:off x="3722370" y="1524635"/>
            <a:ext cx="6305550" cy="2306955"/>
            <a:chOff x="5894" y="2576"/>
            <a:chExt cx="9930" cy="3633"/>
          </a:xfrm>
        </p:grpSpPr>
        <p:sp>
          <p:nvSpPr>
            <p:cNvPr id="7" name="Text Box 6"/>
            <p:cNvSpPr txBox="1"/>
            <p:nvPr/>
          </p:nvSpPr>
          <p:spPr>
            <a:xfrm rot="20580000">
              <a:off x="5894" y="4346"/>
              <a:ext cx="3329" cy="1307"/>
            </a:xfrm>
            <a:prstGeom prst="rect">
              <a:avLst/>
            </a:prstGeom>
            <a:noFill/>
          </p:spPr>
          <p:txBody>
            <a:bodyPr wrap="square" rtlCol="0">
              <a:spAutoFit/>
            </a:bodyPr>
            <a:p>
              <a:r>
                <a:rPr lang="en-US" sz="2400" b="1">
                  <a:latin typeface="Times New Roman" panose="02020603050405020304" charset="0"/>
                  <a:cs typeface="Times New Roman" panose="02020603050405020304" charset="0"/>
                </a:rPr>
                <a:t>Assignment 4: </a:t>
              </a:r>
              <a:endParaRPr lang="en-US" sz="24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p:txBody>
        </p:sp>
        <p:sp>
          <p:nvSpPr>
            <p:cNvPr id="25" name="Text Box 24"/>
            <p:cNvSpPr txBox="1"/>
            <p:nvPr/>
          </p:nvSpPr>
          <p:spPr>
            <a:xfrm rot="20700000">
              <a:off x="9926" y="2576"/>
              <a:ext cx="5898" cy="3633"/>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sym typeface="+mn-ea"/>
                </a:rPr>
                <a:t>1. Use of box model properly with example.</a:t>
              </a:r>
              <a:endParaRPr lang="en-US" sz="2400">
                <a:latin typeface="Times New Roman" panose="02020603050405020304" charset="0"/>
                <a:cs typeface="Times New Roman" panose="02020603050405020304" charset="0"/>
                <a:sym typeface="+mn-ea"/>
              </a:endParaRPr>
            </a:p>
            <a:p>
              <a:pPr algn="just"/>
              <a:endParaRPr lang="en-US" sz="2400">
                <a:latin typeface="Times New Roman" panose="02020603050405020304" charset="0"/>
                <a:cs typeface="Times New Roman" panose="02020603050405020304" charset="0"/>
                <a:sym typeface="+mn-ea"/>
              </a:endParaRPr>
            </a:p>
            <a:p>
              <a:pPr algn="just"/>
              <a:r>
                <a:rPr lang="en-US" sz="2400">
                  <a:latin typeface="Times New Roman" panose="02020603050405020304" charset="0"/>
                  <a:cs typeface="Times New Roman" panose="02020603050405020304" charset="0"/>
                  <a:sym typeface="+mn-ea"/>
                </a:rPr>
                <a:t>2. Design a portifolio landing page using float layout property.</a:t>
              </a:r>
              <a:endParaRPr lang="en-US" sz="2400">
                <a:latin typeface="Times New Roman" panose="02020603050405020304" charset="0"/>
                <a:cs typeface="Times New Roman" panose="02020603050405020304" charset="0"/>
                <a:sym typeface="+mn-ea"/>
              </a:endParaRPr>
            </a:p>
          </p:txBody>
        </p:sp>
      </p:grpSp>
      <p:pic>
        <p:nvPicPr>
          <p:cNvPr id="28" name="Content Placeholder 27" descr="xdezo_academy"/>
          <p:cNvPicPr>
            <a:picLocks noChangeAspect="1"/>
          </p:cNvPicPr>
          <p:nvPr/>
        </p:nvPicPr>
        <p:blipFill>
          <a:blip r:embed="rId2"/>
          <a:stretch>
            <a:fillRect/>
          </a:stretch>
        </p:blipFill>
        <p:spPr>
          <a:xfrm>
            <a:off x="10852150" y="-120015"/>
            <a:ext cx="1170305" cy="11703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Website Layout : </a:t>
            </a:r>
            <a:r>
              <a:rPr lang="en-US" altLang="zh-CN" sz="3200" b="1">
                <a:solidFill>
                  <a:srgbClr val="C00000"/>
                </a:solidFill>
                <a:latin typeface="Times New Roman" panose="02020603050405020304" charset="0"/>
                <a:cs typeface="Times New Roman" panose="02020603050405020304" charset="0"/>
                <a:sym typeface="+mn-ea"/>
              </a:rPr>
              <a:t>Flex layout</a:t>
            </a:r>
            <a:endParaRPr lang="en-US" altLang="zh-CN" sz="3200" b="1">
              <a:solidFill>
                <a:srgbClr val="C00000"/>
              </a:solidFill>
              <a:latin typeface="Times New Roman" panose="02020603050405020304" charset="0"/>
              <a:cs typeface="Times New Roman" panose="02020603050405020304" charset="0"/>
              <a:sym typeface="+mn-ea"/>
            </a:endParaRPr>
          </a:p>
        </p:txBody>
      </p:sp>
      <p:sp>
        <p:nvSpPr>
          <p:cNvPr id="4" name="Text Box 3"/>
          <p:cNvSpPr txBox="1"/>
          <p:nvPr/>
        </p:nvSpPr>
        <p:spPr>
          <a:xfrm>
            <a:off x="587375" y="837565"/>
            <a:ext cx="3317240" cy="4888865"/>
          </a:xfrm>
          <a:prstGeom prst="rect">
            <a:avLst/>
          </a:prstGeom>
          <a:noFill/>
        </p:spPr>
        <p:txBody>
          <a:bodyPr wrap="none" rtlCol="0">
            <a:spAutoFit/>
          </a:bodyPr>
          <a:p>
            <a:pPr algn="l"/>
            <a:r>
              <a:rPr lang="en-US" sz="2400" b="1"/>
              <a:t>Flex properties are:</a:t>
            </a:r>
            <a:endParaRPr lang="en-US" sz="2400" b="1"/>
          </a:p>
          <a:p>
            <a:pPr algn="l"/>
            <a:endParaRPr lang="en-US" sz="2400" b="1"/>
          </a:p>
          <a:p>
            <a:pPr marL="342900" indent="-342900" algn="l">
              <a:lnSpc>
                <a:spcPct val="110000"/>
              </a:lnSpc>
              <a:buFont typeface="Wingdings" panose="05000000000000000000" charset="0"/>
              <a:buChar char="q"/>
            </a:pPr>
            <a:r>
              <a:rPr lang="en-US" sz="2400"/>
              <a:t>display: flex;</a:t>
            </a:r>
            <a:endParaRPr lang="en-US" sz="2400"/>
          </a:p>
          <a:p>
            <a:pPr marL="342900" indent="-342900" algn="l">
              <a:lnSpc>
                <a:spcPct val="110000"/>
              </a:lnSpc>
              <a:buFont typeface="Wingdings" panose="05000000000000000000" charset="0"/>
              <a:buChar char="q"/>
            </a:pPr>
            <a:r>
              <a:rPr lang="en-US" sz="2400"/>
              <a:t>flex</a:t>
            </a:r>
            <a:endParaRPr lang="en-US" sz="2400"/>
          </a:p>
          <a:p>
            <a:pPr marL="342900" indent="-342900" algn="l">
              <a:lnSpc>
                <a:spcPct val="110000"/>
              </a:lnSpc>
              <a:buFont typeface="Wingdings" panose="05000000000000000000" charset="0"/>
              <a:buChar char="q"/>
            </a:pPr>
            <a:r>
              <a:rPr lang="en-US" sz="2400"/>
              <a:t>flex-direction: column;</a:t>
            </a:r>
            <a:endParaRPr lang="en-US" sz="2400"/>
          </a:p>
          <a:p>
            <a:pPr marL="342900" indent="-342900" algn="l">
              <a:lnSpc>
                <a:spcPct val="110000"/>
              </a:lnSpc>
              <a:buFont typeface="Wingdings" panose="05000000000000000000" charset="0"/>
              <a:buChar char="q"/>
            </a:pPr>
            <a:r>
              <a:rPr lang="en-US" sz="2400"/>
              <a:t>flex-wrap</a:t>
            </a:r>
            <a:endParaRPr lang="en-US" sz="2400"/>
          </a:p>
          <a:p>
            <a:pPr marL="342900" indent="-342900" algn="l">
              <a:lnSpc>
                <a:spcPct val="110000"/>
              </a:lnSpc>
              <a:buFont typeface="Wingdings" panose="05000000000000000000" charset="0"/>
              <a:buChar char="q"/>
            </a:pPr>
            <a:r>
              <a:rPr lang="en-US" sz="2400"/>
              <a:t>flex-flow</a:t>
            </a:r>
            <a:endParaRPr lang="en-US" sz="2400"/>
          </a:p>
          <a:p>
            <a:pPr marL="342900" indent="-342900" algn="l">
              <a:lnSpc>
                <a:spcPct val="110000"/>
              </a:lnSpc>
              <a:buFont typeface="Wingdings" panose="05000000000000000000" charset="0"/>
              <a:buChar char="q"/>
            </a:pPr>
            <a:r>
              <a:rPr lang="en-US" sz="2400"/>
              <a:t>flex-grow</a:t>
            </a:r>
            <a:endParaRPr lang="en-US" sz="2400"/>
          </a:p>
          <a:p>
            <a:pPr marL="342900" indent="-342900" algn="l">
              <a:lnSpc>
                <a:spcPct val="110000"/>
              </a:lnSpc>
              <a:buFont typeface="Wingdings" panose="05000000000000000000" charset="0"/>
              <a:buChar char="q"/>
            </a:pPr>
            <a:r>
              <a:rPr lang="en-US" sz="2400"/>
              <a:t>flex-shrink</a:t>
            </a:r>
            <a:endParaRPr lang="en-US" sz="2400"/>
          </a:p>
          <a:p>
            <a:pPr marL="342900" indent="-342900" algn="l">
              <a:lnSpc>
                <a:spcPct val="110000"/>
              </a:lnSpc>
              <a:buFont typeface="Wingdings" panose="05000000000000000000" charset="0"/>
              <a:buChar char="q"/>
            </a:pPr>
            <a:r>
              <a:rPr lang="en-US" sz="2400"/>
              <a:t>justify-content</a:t>
            </a:r>
            <a:endParaRPr lang="en-US" sz="2400"/>
          </a:p>
          <a:p>
            <a:pPr marL="342900" indent="-342900" algn="l">
              <a:lnSpc>
                <a:spcPct val="110000"/>
              </a:lnSpc>
              <a:buFont typeface="Wingdings" panose="05000000000000000000" charset="0"/>
              <a:buChar char="q"/>
            </a:pPr>
            <a:r>
              <a:rPr lang="en-US" sz="2400"/>
              <a:t>align-items</a:t>
            </a:r>
            <a:endParaRPr lang="en-US" sz="2400"/>
          </a:p>
          <a:p>
            <a:pPr marL="342900" indent="-342900" algn="l">
              <a:lnSpc>
                <a:spcPct val="110000"/>
              </a:lnSpc>
              <a:buFont typeface="Wingdings" panose="05000000000000000000" charset="0"/>
              <a:buChar char="q"/>
            </a:pPr>
            <a:r>
              <a:rPr lang="en-US" sz="2400"/>
              <a:t>align-content</a:t>
            </a:r>
            <a:endParaRPr lang="en-US" sz="2400"/>
          </a:p>
        </p:txBody>
      </p:sp>
      <p:pic>
        <p:nvPicPr>
          <p:cNvPr id="9" name="Picture 8" descr="Screenshot 2023-01-07 152859"/>
          <p:cNvPicPr>
            <a:picLocks noChangeAspect="1"/>
          </p:cNvPicPr>
          <p:nvPr/>
        </p:nvPicPr>
        <p:blipFill>
          <a:blip r:embed="rId2"/>
          <a:stretch>
            <a:fillRect/>
          </a:stretch>
        </p:blipFill>
        <p:spPr>
          <a:xfrm>
            <a:off x="3904615" y="969010"/>
            <a:ext cx="3520440" cy="707390"/>
          </a:xfrm>
          <a:prstGeom prst="rect">
            <a:avLst/>
          </a:prstGeom>
        </p:spPr>
      </p:pic>
      <p:pic>
        <p:nvPicPr>
          <p:cNvPr id="11" name="Picture 10" descr="Screenshot 2023-01-07 152923"/>
          <p:cNvPicPr>
            <a:picLocks noChangeAspect="1"/>
          </p:cNvPicPr>
          <p:nvPr/>
        </p:nvPicPr>
        <p:blipFill>
          <a:blip r:embed="rId3"/>
          <a:stretch>
            <a:fillRect/>
          </a:stretch>
        </p:blipFill>
        <p:spPr>
          <a:xfrm>
            <a:off x="10497820" y="1050290"/>
            <a:ext cx="1045210" cy="2971800"/>
          </a:xfrm>
          <a:prstGeom prst="rect">
            <a:avLst/>
          </a:prstGeom>
        </p:spPr>
      </p:pic>
      <p:pic>
        <p:nvPicPr>
          <p:cNvPr id="12" name="Picture 11" descr="Screenshot 2023-01-07 153021"/>
          <p:cNvPicPr>
            <a:picLocks noChangeAspect="1"/>
          </p:cNvPicPr>
          <p:nvPr/>
        </p:nvPicPr>
        <p:blipFill>
          <a:blip r:embed="rId4"/>
          <a:stretch>
            <a:fillRect/>
          </a:stretch>
        </p:blipFill>
        <p:spPr>
          <a:xfrm>
            <a:off x="8524240" y="4245610"/>
            <a:ext cx="3018790" cy="528955"/>
          </a:xfrm>
          <a:prstGeom prst="rect">
            <a:avLst/>
          </a:prstGeom>
        </p:spPr>
      </p:pic>
      <p:pic>
        <p:nvPicPr>
          <p:cNvPr id="13" name="Picture 12" descr="Screenshot 2023-01-07 152749"/>
          <p:cNvPicPr>
            <a:picLocks noChangeAspect="1"/>
          </p:cNvPicPr>
          <p:nvPr/>
        </p:nvPicPr>
        <p:blipFill>
          <a:blip r:embed="rId5"/>
          <a:stretch>
            <a:fillRect/>
          </a:stretch>
        </p:blipFill>
        <p:spPr>
          <a:xfrm>
            <a:off x="7779385" y="2871470"/>
            <a:ext cx="2504440" cy="1114425"/>
          </a:xfrm>
          <a:prstGeom prst="rect">
            <a:avLst/>
          </a:prstGeom>
        </p:spPr>
      </p:pic>
      <mc:AlternateContent xmlns:mc="http://schemas.openxmlformats.org/markup-compatibility/2006" xmlns:p14="http://schemas.microsoft.com/office/powerpoint/2010/main">
        <mc:Choice Requires="p14">
          <p:contentPart r:id="rId6" p14:bwMode="auto">
            <p14:nvContentPartPr>
              <p14:cNvPr id="26" name="Ink 25"/>
              <p14:cNvContentPartPr/>
              <p14:nvPr/>
            </p14:nvContentPartPr>
            <p14:xfrm>
              <a:off x="2698115" y="1619250"/>
              <a:ext cx="842645" cy="223520"/>
            </p14:xfrm>
          </p:contentPart>
        </mc:Choice>
        <mc:Fallback xmlns="">
          <p:pic>
            <p:nvPicPr>
              <p:cNvPr id="26" name="Ink 25"/>
            </p:nvPicPr>
            <p:blipFill>
              <a:blip r:embed="rId7"/>
            </p:blipFill>
            <p:spPr>
              <a:xfrm>
                <a:off x="2698115" y="1619250"/>
                <a:ext cx="842645" cy="2235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7" name="Ink 26"/>
              <p14:cNvContentPartPr/>
              <p14:nvPr/>
            </p14:nvContentPartPr>
            <p14:xfrm>
              <a:off x="3387725" y="1507490"/>
              <a:ext cx="294640" cy="274320"/>
            </p14:xfrm>
          </p:contentPart>
        </mc:Choice>
        <mc:Fallback xmlns="">
          <p:pic>
            <p:nvPicPr>
              <p:cNvPr id="27" name="Ink 26"/>
            </p:nvPicPr>
            <p:blipFill>
              <a:blip r:embed="rId9"/>
            </p:blipFill>
            <p:spPr>
              <a:xfrm>
                <a:off x="3387725" y="1507490"/>
                <a:ext cx="294640" cy="2743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9" name="Ink 28"/>
              <p14:cNvContentPartPr/>
              <p14:nvPr/>
            </p14:nvContentPartPr>
            <p14:xfrm>
              <a:off x="3793490" y="1791335"/>
              <a:ext cx="6482080" cy="913765"/>
            </p14:xfrm>
          </p:contentPart>
        </mc:Choice>
        <mc:Fallback xmlns="">
          <p:pic>
            <p:nvPicPr>
              <p:cNvPr id="29" name="Ink 28"/>
            </p:nvPicPr>
            <p:blipFill>
              <a:blip r:embed="rId11"/>
            </p:blipFill>
            <p:spPr>
              <a:xfrm>
                <a:off x="3793490" y="1791335"/>
                <a:ext cx="6482080" cy="91376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30" name="Ink 29"/>
              <p14:cNvContentPartPr/>
              <p14:nvPr/>
            </p14:nvContentPartPr>
            <p14:xfrm>
              <a:off x="10132695" y="2025015"/>
              <a:ext cx="254635" cy="325120"/>
            </p14:xfrm>
          </p:contentPart>
        </mc:Choice>
        <mc:Fallback xmlns="">
          <p:pic>
            <p:nvPicPr>
              <p:cNvPr id="30" name="Ink 29"/>
            </p:nvPicPr>
            <p:blipFill>
              <a:blip r:embed="rId13"/>
            </p:blipFill>
            <p:spPr>
              <a:xfrm>
                <a:off x="10132695" y="2025015"/>
                <a:ext cx="254635" cy="3251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33" name="Ink 32"/>
              <p14:cNvContentPartPr/>
              <p14:nvPr/>
            </p14:nvContentPartPr>
            <p14:xfrm flipV="1">
              <a:off x="2840355" y="4590415"/>
              <a:ext cx="5416550" cy="132715"/>
            </p14:xfrm>
          </p:contentPart>
        </mc:Choice>
        <mc:Fallback xmlns="">
          <p:pic>
            <p:nvPicPr>
              <p:cNvPr id="33" name="Ink 32"/>
            </p:nvPicPr>
            <p:blipFill>
              <a:blip r:embed="rId15"/>
            </p:blipFill>
            <p:spPr>
              <a:xfrm flipV="1">
                <a:off x="2840355" y="4590415"/>
                <a:ext cx="5416550" cy="13271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4" name="Ink 33"/>
              <p14:cNvContentPartPr/>
              <p14:nvPr/>
            </p14:nvContentPartPr>
            <p14:xfrm>
              <a:off x="8094345" y="4591050"/>
              <a:ext cx="345440" cy="406400"/>
            </p14:xfrm>
          </p:contentPart>
        </mc:Choice>
        <mc:Fallback xmlns="">
          <p:pic>
            <p:nvPicPr>
              <p:cNvPr id="34" name="Ink 33"/>
            </p:nvPicPr>
            <p:blipFill>
              <a:blip r:embed="rId17"/>
            </p:blipFill>
            <p:spPr>
              <a:xfrm>
                <a:off x="8094345" y="4591050"/>
                <a:ext cx="345440" cy="4064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5" name="Ink 34"/>
              <p14:cNvContentPartPr/>
              <p14:nvPr/>
            </p14:nvContentPartPr>
            <p14:xfrm>
              <a:off x="2473960" y="3702685"/>
              <a:ext cx="5091430" cy="1513205"/>
            </p14:xfrm>
          </p:contentPart>
        </mc:Choice>
        <mc:Fallback xmlns="">
          <p:pic>
            <p:nvPicPr>
              <p:cNvPr id="35" name="Ink 34"/>
            </p:nvPicPr>
            <p:blipFill>
              <a:blip r:embed="rId19"/>
            </p:blipFill>
            <p:spPr>
              <a:xfrm>
                <a:off x="2473960" y="3702685"/>
                <a:ext cx="5091430" cy="151320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6" name="Ink 35"/>
              <p14:cNvContentPartPr/>
              <p14:nvPr/>
            </p14:nvContentPartPr>
            <p14:xfrm>
              <a:off x="7232015" y="3579495"/>
              <a:ext cx="548640" cy="406400"/>
            </p14:xfrm>
          </p:contentPart>
        </mc:Choice>
        <mc:Fallback xmlns="">
          <p:pic>
            <p:nvPicPr>
              <p:cNvPr id="36" name="Ink 35"/>
            </p:nvPicPr>
            <p:blipFill>
              <a:blip r:embed="rId21"/>
            </p:blipFill>
            <p:spPr>
              <a:xfrm>
                <a:off x="7232015" y="3579495"/>
                <a:ext cx="548640" cy="406400"/>
              </a:xfrm>
              <a:prstGeom prst="rect"/>
            </p:spPr>
          </p:pic>
        </mc:Fallback>
      </mc:AlternateContent>
      <p:pic>
        <p:nvPicPr>
          <p:cNvPr id="37" name="Picture 36" descr="Screenshot 2023-01-07 153447"/>
          <p:cNvPicPr>
            <a:picLocks noChangeAspect="1"/>
          </p:cNvPicPr>
          <p:nvPr/>
        </p:nvPicPr>
        <p:blipFill>
          <a:blip r:embed="rId22"/>
          <a:stretch>
            <a:fillRect/>
          </a:stretch>
        </p:blipFill>
        <p:spPr>
          <a:xfrm>
            <a:off x="4546600" y="2557145"/>
            <a:ext cx="2503805" cy="1285875"/>
          </a:xfrm>
          <a:prstGeom prst="rect">
            <a:avLst/>
          </a:prstGeom>
        </p:spPr>
      </p:pic>
      <mc:AlternateContent xmlns:mc="http://schemas.openxmlformats.org/markup-compatibility/2006" xmlns:p14="http://schemas.microsoft.com/office/powerpoint/2010/main">
        <mc:Choice Requires="p14">
          <p:contentPart r:id="rId23" p14:bwMode="auto">
            <p14:nvContentPartPr>
              <p14:cNvPr id="38" name="Ink 37"/>
              <p14:cNvContentPartPr/>
              <p14:nvPr/>
            </p14:nvContentPartPr>
            <p14:xfrm>
              <a:off x="2707640" y="3338195"/>
              <a:ext cx="1704975" cy="2172335"/>
            </p14:xfrm>
          </p:contentPart>
        </mc:Choice>
        <mc:Fallback xmlns="">
          <p:pic>
            <p:nvPicPr>
              <p:cNvPr id="38" name="Ink 37"/>
            </p:nvPicPr>
            <p:blipFill>
              <a:blip r:embed="rId24"/>
            </p:blipFill>
            <p:spPr>
              <a:xfrm>
                <a:off x="2707640" y="3338195"/>
                <a:ext cx="1704975" cy="217233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9" name="Ink 38"/>
              <p14:cNvContentPartPr/>
              <p14:nvPr/>
            </p14:nvContentPartPr>
            <p14:xfrm>
              <a:off x="4138295" y="3262630"/>
              <a:ext cx="375920" cy="507365"/>
            </p14:xfrm>
          </p:contentPart>
        </mc:Choice>
        <mc:Fallback xmlns="">
          <p:pic>
            <p:nvPicPr>
              <p:cNvPr id="39" name="Ink 38"/>
            </p:nvPicPr>
            <p:blipFill>
              <a:blip r:embed="rId26"/>
            </p:blipFill>
            <p:spPr>
              <a:xfrm>
                <a:off x="4138295" y="3262630"/>
                <a:ext cx="375920" cy="507365"/>
              </a:xfrm>
              <a:prstGeom prst="rect"/>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Website Layout : </a:t>
            </a:r>
            <a:r>
              <a:rPr lang="en-US" altLang="zh-CN" sz="3200" b="1">
                <a:solidFill>
                  <a:srgbClr val="C00000"/>
                </a:solidFill>
                <a:latin typeface="Times New Roman" panose="02020603050405020304" charset="0"/>
                <a:cs typeface="Times New Roman" panose="02020603050405020304" charset="0"/>
                <a:sym typeface="+mn-ea"/>
              </a:rPr>
              <a:t>Flex layout</a:t>
            </a:r>
            <a:endParaRPr lang="en-US" altLang="zh-CN" sz="3200" b="1">
              <a:solidFill>
                <a:srgbClr val="C00000"/>
              </a:solidFill>
              <a:latin typeface="Times New Roman" panose="02020603050405020304" charset="0"/>
              <a:cs typeface="Times New Roman" panose="02020603050405020304" charset="0"/>
              <a:sym typeface="+mn-ea"/>
            </a:endParaRPr>
          </a:p>
        </p:txBody>
      </p:sp>
      <p:sp>
        <p:nvSpPr>
          <p:cNvPr id="4" name="Text Box 3"/>
          <p:cNvSpPr txBox="1"/>
          <p:nvPr/>
        </p:nvSpPr>
        <p:spPr>
          <a:xfrm>
            <a:off x="425450" y="821055"/>
            <a:ext cx="3613150" cy="6036945"/>
          </a:xfrm>
          <a:prstGeom prst="rect">
            <a:avLst/>
          </a:prstGeom>
          <a:noFill/>
        </p:spPr>
        <p:txBody>
          <a:bodyPr wrap="none" rtlCol="0">
            <a:spAutoFit/>
          </a:bodyPr>
          <a:p>
            <a:pPr algn="l"/>
            <a:r>
              <a:rPr lang="en-US" sz="2400" b="1"/>
              <a:t>Flex properties are:</a:t>
            </a:r>
            <a:endParaRPr lang="en-US" sz="2400" b="1"/>
          </a:p>
          <a:p>
            <a:pPr algn="l"/>
            <a:r>
              <a:rPr lang="en-US" sz="2400"/>
              <a:t>&lt;div class="flex-container"&gt;</a:t>
            </a:r>
            <a:endParaRPr lang="en-US" sz="2400"/>
          </a:p>
          <a:p>
            <a:pPr algn="l"/>
            <a:r>
              <a:rPr lang="en-US" sz="2400"/>
              <a:t>  &lt;div&gt;1&lt;/div&gt;</a:t>
            </a:r>
            <a:endParaRPr lang="en-US" sz="2400"/>
          </a:p>
          <a:p>
            <a:pPr algn="l"/>
            <a:r>
              <a:rPr lang="en-US" sz="2400"/>
              <a:t>  &lt;div&gt;2&lt;/div&gt;</a:t>
            </a:r>
            <a:endParaRPr lang="en-US" sz="2400"/>
          </a:p>
          <a:p>
            <a:pPr algn="l"/>
            <a:r>
              <a:rPr lang="en-US" sz="2400"/>
              <a:t>  &lt;div&gt;3&lt;/div&gt;  </a:t>
            </a:r>
            <a:endParaRPr lang="en-US" sz="2400"/>
          </a:p>
          <a:p>
            <a:pPr algn="l"/>
            <a:r>
              <a:rPr lang="en-US" sz="2400"/>
              <a:t>  &lt;div&gt;4&lt;/div&gt;</a:t>
            </a:r>
            <a:endParaRPr lang="en-US" sz="2400"/>
          </a:p>
          <a:p>
            <a:pPr algn="l"/>
            <a:r>
              <a:rPr lang="en-US" sz="2400"/>
              <a:t>  &lt;div&gt;5&lt;/div&gt;</a:t>
            </a:r>
            <a:endParaRPr lang="en-US" sz="2400"/>
          </a:p>
          <a:p>
            <a:pPr algn="l"/>
            <a:r>
              <a:rPr lang="en-US" sz="2400"/>
              <a:t>  &lt;div&gt;6&lt;/div&gt;  </a:t>
            </a:r>
            <a:endParaRPr lang="en-US" sz="2400"/>
          </a:p>
          <a:p>
            <a:pPr algn="l"/>
            <a:r>
              <a:rPr lang="en-US" sz="2400"/>
              <a:t>  &lt;div&gt;7&lt;/div&gt;</a:t>
            </a:r>
            <a:endParaRPr lang="en-US" sz="2400"/>
          </a:p>
          <a:p>
            <a:pPr algn="l"/>
            <a:r>
              <a:rPr lang="en-US" sz="2400"/>
              <a:t>  &lt;div&gt;8&lt;/div&gt;</a:t>
            </a:r>
            <a:endParaRPr lang="en-US" sz="2400"/>
          </a:p>
          <a:p>
            <a:pPr algn="l"/>
            <a:r>
              <a:rPr lang="en-US" sz="2400"/>
              <a:t>  &lt;div&gt;9&lt;/div&gt;  </a:t>
            </a:r>
            <a:endParaRPr lang="en-US" sz="2400"/>
          </a:p>
          <a:p>
            <a:pPr algn="l"/>
            <a:r>
              <a:rPr lang="en-US" sz="2400"/>
              <a:t>  &lt;div&gt;10&lt;/div&gt;</a:t>
            </a:r>
            <a:endParaRPr lang="en-US" sz="2400"/>
          </a:p>
          <a:p>
            <a:pPr algn="l"/>
            <a:r>
              <a:rPr lang="en-US" sz="2400"/>
              <a:t>  &lt;div&gt;11&lt;/div&gt;</a:t>
            </a:r>
            <a:endParaRPr lang="en-US" sz="2400"/>
          </a:p>
          <a:p>
            <a:pPr algn="l"/>
            <a:r>
              <a:rPr lang="en-US" sz="2400"/>
              <a:t>  &lt;div&gt;12&lt;/div&gt;  </a:t>
            </a:r>
            <a:endParaRPr lang="en-US" sz="2400"/>
          </a:p>
          <a:p>
            <a:pPr algn="l"/>
            <a:r>
              <a:rPr lang="en-US" sz="2400"/>
              <a:t>&lt;/div&gt;</a:t>
            </a:r>
            <a:endParaRPr lang="en-US" sz="2400"/>
          </a:p>
          <a:p>
            <a:pPr marL="342900" indent="-342900" algn="l">
              <a:lnSpc>
                <a:spcPct val="110000"/>
              </a:lnSpc>
              <a:buFont typeface="Wingdings" panose="05000000000000000000" charset="0"/>
              <a:buChar char="q"/>
            </a:pPr>
            <a:endParaRPr lang="en-US" sz="2400"/>
          </a:p>
        </p:txBody>
      </p:sp>
      <p:sp>
        <p:nvSpPr>
          <p:cNvPr id="5" name="Text Box 4"/>
          <p:cNvSpPr txBox="1"/>
          <p:nvPr/>
        </p:nvSpPr>
        <p:spPr>
          <a:xfrm>
            <a:off x="4154170" y="1050290"/>
            <a:ext cx="4182745" cy="5262245"/>
          </a:xfrm>
          <a:prstGeom prst="rect">
            <a:avLst/>
          </a:prstGeom>
          <a:solidFill>
            <a:schemeClr val="accent3">
              <a:lumMod val="20000"/>
              <a:lumOff val="80000"/>
            </a:schemeClr>
          </a:solidFill>
        </p:spPr>
        <p:txBody>
          <a:bodyPr wrap="none" rtlCol="0">
            <a:spAutoFit/>
          </a:bodyPr>
          <a:p>
            <a:pPr algn="l"/>
            <a:r>
              <a:rPr lang="en-US" sz="2400"/>
              <a:t>.flex-container {</a:t>
            </a:r>
            <a:endParaRPr lang="en-US" sz="2400"/>
          </a:p>
          <a:p>
            <a:pPr algn="l"/>
            <a:r>
              <a:rPr lang="en-US" sz="2400"/>
              <a:t>  display: flex;</a:t>
            </a:r>
            <a:endParaRPr lang="en-US" sz="2400"/>
          </a:p>
          <a:p>
            <a:pPr algn="l"/>
            <a:r>
              <a:rPr lang="en-US" sz="2400"/>
              <a:t>  flex-wrap: wrap;</a:t>
            </a:r>
            <a:endParaRPr lang="en-US" sz="2400"/>
          </a:p>
          <a:p>
            <a:pPr algn="l"/>
            <a:r>
              <a:rPr lang="en-US" sz="2400"/>
              <a:t>  background-color: DodgerBlue;</a:t>
            </a:r>
            <a:endParaRPr lang="en-US" sz="2400"/>
          </a:p>
          <a:p>
            <a:pPr algn="l"/>
            <a:r>
              <a:rPr lang="en-US" sz="2400"/>
              <a:t>}</a:t>
            </a:r>
            <a:endParaRPr lang="en-US" sz="2400"/>
          </a:p>
          <a:p>
            <a:pPr algn="l"/>
            <a:r>
              <a:rPr lang="en-US" sz="2400"/>
              <a:t>.flex-container &gt; div {</a:t>
            </a:r>
            <a:endParaRPr lang="en-US" sz="2400"/>
          </a:p>
          <a:p>
            <a:pPr algn="l"/>
            <a:r>
              <a:rPr lang="en-US" sz="2400"/>
              <a:t>  flex: 1 1 400px;</a:t>
            </a:r>
            <a:endParaRPr lang="en-US" sz="2400"/>
          </a:p>
          <a:p>
            <a:pPr algn="l"/>
            <a:r>
              <a:rPr lang="en-US" sz="2400"/>
              <a:t>  background-color: #f1f1f1;</a:t>
            </a:r>
            <a:endParaRPr lang="en-US" sz="2400"/>
          </a:p>
          <a:p>
            <a:pPr algn="l"/>
            <a:r>
              <a:rPr lang="en-US" sz="2400"/>
              <a:t>  width: 100px;</a:t>
            </a:r>
            <a:endParaRPr lang="en-US" sz="2400"/>
          </a:p>
          <a:p>
            <a:pPr algn="l"/>
            <a:r>
              <a:rPr lang="en-US" sz="2400"/>
              <a:t>  margin: 10px;</a:t>
            </a:r>
            <a:endParaRPr lang="en-US" sz="2400"/>
          </a:p>
          <a:p>
            <a:pPr algn="l"/>
            <a:r>
              <a:rPr lang="en-US" sz="2400"/>
              <a:t>  text-align: center;</a:t>
            </a:r>
            <a:endParaRPr lang="en-US" sz="2400"/>
          </a:p>
          <a:p>
            <a:pPr algn="l"/>
            <a:r>
              <a:rPr lang="en-US" sz="2400"/>
              <a:t>  line-height: 75px;</a:t>
            </a:r>
            <a:endParaRPr lang="en-US" sz="2400"/>
          </a:p>
          <a:p>
            <a:pPr algn="l"/>
            <a:r>
              <a:rPr lang="en-US" sz="2400"/>
              <a:t>  font-size: 30px;</a:t>
            </a:r>
            <a:endParaRPr lang="en-US" sz="2400"/>
          </a:p>
          <a:p>
            <a:pPr algn="l"/>
            <a:r>
              <a:rPr lang="en-US" sz="2400"/>
              <a:t>}</a:t>
            </a:r>
            <a:endParaRPr lang="en-US" sz="2400"/>
          </a:p>
        </p:txBody>
      </p:sp>
      <p:pic>
        <p:nvPicPr>
          <p:cNvPr id="7" name="Picture 6" descr="Screenshot 2023-01-07 153936"/>
          <p:cNvPicPr>
            <a:picLocks noChangeAspect="1"/>
          </p:cNvPicPr>
          <p:nvPr/>
        </p:nvPicPr>
        <p:blipFill>
          <a:blip r:embed="rId2"/>
          <a:stretch>
            <a:fillRect/>
          </a:stretch>
        </p:blipFill>
        <p:spPr>
          <a:xfrm>
            <a:off x="8452485" y="2978785"/>
            <a:ext cx="3499485" cy="90043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Navigation</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8" name="Text Box 7"/>
          <p:cNvSpPr txBox="1"/>
          <p:nvPr/>
        </p:nvSpPr>
        <p:spPr>
          <a:xfrm>
            <a:off x="567055" y="898525"/>
            <a:ext cx="5739130" cy="1938020"/>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Having easy-to-use navigation is important for any web site.</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With CSS you can transform boring HTML menus into good-looking navigation bars.</a:t>
            </a:r>
            <a:endParaRPr lang="en-US" sz="2400">
              <a:latin typeface="Times New Roman" panose="02020603050405020304" charset="0"/>
              <a:cs typeface="Times New Roman" panose="02020603050405020304" charset="0"/>
            </a:endParaRPr>
          </a:p>
        </p:txBody>
      </p:sp>
      <p:pic>
        <p:nvPicPr>
          <p:cNvPr id="11" name="Picture 10" descr="Screenshot 2023-01-07 155214"/>
          <p:cNvPicPr>
            <a:picLocks noChangeAspect="1"/>
          </p:cNvPicPr>
          <p:nvPr/>
        </p:nvPicPr>
        <p:blipFill>
          <a:blip r:embed="rId4"/>
          <a:stretch>
            <a:fillRect/>
          </a:stretch>
        </p:blipFill>
        <p:spPr>
          <a:xfrm>
            <a:off x="740410" y="3382645"/>
            <a:ext cx="11024235" cy="2900680"/>
          </a:xfrm>
          <a:prstGeom prst="rect">
            <a:avLst/>
          </a:prstGeom>
        </p:spPr>
      </p:pic>
      <p:pic>
        <p:nvPicPr>
          <p:cNvPr id="12" name="Picture 11" descr="Screenshot 2023-01-07 155254"/>
          <p:cNvPicPr>
            <a:picLocks noChangeAspect="1"/>
          </p:cNvPicPr>
          <p:nvPr/>
        </p:nvPicPr>
        <p:blipFill>
          <a:blip r:embed="rId5"/>
          <a:stretch>
            <a:fillRect/>
          </a:stretch>
        </p:blipFill>
        <p:spPr>
          <a:xfrm>
            <a:off x="6562090" y="1438275"/>
            <a:ext cx="4879340" cy="2179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Navigation</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9" name="Text Box 8"/>
          <p:cNvSpPr txBox="1"/>
          <p:nvPr/>
        </p:nvSpPr>
        <p:spPr>
          <a:xfrm>
            <a:off x="377190" y="725170"/>
            <a:ext cx="6096635" cy="5077460"/>
          </a:xfrm>
          <a:prstGeom prst="rect">
            <a:avLst/>
          </a:prstGeom>
          <a:noFill/>
        </p:spPr>
        <p:txBody>
          <a:bodyPr wrap="none" rtlCol="0">
            <a:spAutoFit/>
          </a:bodyPr>
          <a:p>
            <a:pPr algn="l"/>
            <a:r>
              <a:rPr lang="en-US"/>
              <a:t>&lt;ul&gt;</a:t>
            </a:r>
            <a:endParaRPr lang="en-US"/>
          </a:p>
          <a:p>
            <a:pPr algn="l"/>
            <a:r>
              <a:rPr lang="en-US"/>
              <a:t>  &lt;li&gt;&lt;a class="active" href="#home"&gt;Home&lt;/a&gt;&lt;/li&gt;</a:t>
            </a:r>
            <a:endParaRPr lang="en-US"/>
          </a:p>
          <a:p>
            <a:pPr algn="l"/>
            <a:r>
              <a:rPr lang="en-US"/>
              <a:t>  &lt;li&gt;&lt;a href="#news"&gt;News&lt;/a&gt;&lt;/li&gt;</a:t>
            </a:r>
            <a:endParaRPr lang="en-US"/>
          </a:p>
          <a:p>
            <a:pPr algn="l"/>
            <a:r>
              <a:rPr lang="en-US"/>
              <a:t>  &lt;li&gt;&lt;a href="#contact"&gt;Contact&lt;/a&gt;&lt;/li&gt;</a:t>
            </a:r>
            <a:endParaRPr lang="en-US"/>
          </a:p>
          <a:p>
            <a:pPr algn="l"/>
            <a:r>
              <a:rPr lang="en-US"/>
              <a:t>  &lt;li&gt;&lt;a href="#about"&gt;About&lt;/a&gt;&lt;/li&gt;</a:t>
            </a:r>
            <a:endParaRPr lang="en-US"/>
          </a:p>
          <a:p>
            <a:pPr algn="l"/>
            <a:r>
              <a:rPr lang="en-US"/>
              <a:t>&lt;/ul&gt;</a:t>
            </a:r>
            <a:endParaRPr lang="en-US"/>
          </a:p>
          <a:p>
            <a:pPr algn="l"/>
            <a:r>
              <a:rPr lang="en-US"/>
              <a:t>&lt;div </a:t>
            </a:r>
            <a:r>
              <a:rPr lang="en-US">
                <a:sym typeface="+mn-ea"/>
              </a:rPr>
              <a:t>style="margin-left:25%;padding:1px 16px;height:1000px;"</a:t>
            </a:r>
            <a:r>
              <a:rPr lang="en-US"/>
              <a:t>&gt;</a:t>
            </a:r>
            <a:endParaRPr lang="en-US"/>
          </a:p>
          <a:p>
            <a:pPr algn="l"/>
            <a:r>
              <a:rPr lang="en-US"/>
              <a:t>  &lt;h2&gt;Fixed Full-height Side Nav&lt;/h2&gt;</a:t>
            </a:r>
            <a:endParaRPr lang="en-US"/>
          </a:p>
          <a:p>
            <a:pPr algn="l"/>
            <a:r>
              <a:rPr lang="en-US"/>
              <a:t>  &lt;h3&gt;Try to scroll this area, &lt;/h3&gt;</a:t>
            </a:r>
            <a:endParaRPr lang="en-US"/>
          </a:p>
          <a:p>
            <a:pPr algn="l"/>
            <a:endParaRPr lang="en-US"/>
          </a:p>
          <a:p>
            <a:pPr algn="l"/>
            <a:r>
              <a:rPr lang="en-US"/>
              <a:t>  &lt;p&gt;Some text..&lt;/p&gt;</a:t>
            </a:r>
            <a:endParaRPr lang="en-US"/>
          </a:p>
          <a:p>
            <a:pPr algn="l"/>
            <a:r>
              <a:rPr lang="en-US"/>
              <a:t>  &lt;p&gt;Some text..&lt;/p&gt;</a:t>
            </a:r>
            <a:endParaRPr lang="en-US"/>
          </a:p>
          <a:p>
            <a:pPr algn="l"/>
            <a:r>
              <a:rPr lang="en-US"/>
              <a:t>  &lt;p&gt;Some text..&lt;/p&gt;</a:t>
            </a:r>
            <a:endParaRPr lang="en-US"/>
          </a:p>
          <a:p>
            <a:pPr algn="l"/>
            <a:r>
              <a:rPr lang="en-US"/>
              <a:t>  &lt;p&gt;Some text..&lt;/p&gt;</a:t>
            </a:r>
            <a:endParaRPr lang="en-US"/>
          </a:p>
          <a:p>
            <a:pPr algn="l"/>
            <a:r>
              <a:rPr lang="en-US"/>
              <a:t>  &lt;p&gt;Some text..&lt;/p&gt;</a:t>
            </a:r>
            <a:endParaRPr lang="en-US"/>
          </a:p>
          <a:p>
            <a:pPr algn="l"/>
            <a:r>
              <a:rPr lang="en-US"/>
              <a:t>  &lt;p&gt;Some text..&lt;/p&gt;</a:t>
            </a:r>
            <a:endParaRPr lang="en-US"/>
          </a:p>
          <a:p>
            <a:pPr algn="l"/>
            <a:r>
              <a:rPr lang="en-US"/>
              <a:t>  &lt;p&gt;Some text..&lt;/p&gt;</a:t>
            </a:r>
            <a:endParaRPr lang="en-US"/>
          </a:p>
          <a:p>
            <a:pPr algn="l"/>
            <a:r>
              <a:rPr lang="en-US"/>
              <a:t>&lt;/div&gt;</a:t>
            </a:r>
            <a:endParaRPr lang="en-US"/>
          </a:p>
        </p:txBody>
      </p:sp>
      <p:sp>
        <p:nvSpPr>
          <p:cNvPr id="4" name="Text Box 3"/>
          <p:cNvSpPr txBox="1"/>
          <p:nvPr/>
        </p:nvSpPr>
        <p:spPr>
          <a:xfrm>
            <a:off x="6304280" y="1494790"/>
            <a:ext cx="2761615" cy="4246245"/>
          </a:xfrm>
          <a:prstGeom prst="rect">
            <a:avLst/>
          </a:prstGeom>
          <a:noFill/>
        </p:spPr>
        <p:txBody>
          <a:bodyPr wrap="none" rtlCol="0">
            <a:spAutoFit/>
          </a:bodyPr>
          <a:p>
            <a:pPr algn="l"/>
            <a:r>
              <a:rPr lang="en-US"/>
              <a:t>body {</a:t>
            </a:r>
            <a:endParaRPr lang="en-US"/>
          </a:p>
          <a:p>
            <a:pPr algn="l"/>
            <a:r>
              <a:rPr lang="en-US"/>
              <a:t>  margin: 0;</a:t>
            </a:r>
            <a:endParaRPr lang="en-US"/>
          </a:p>
          <a:p>
            <a:pPr algn="l"/>
            <a:r>
              <a:rPr lang="en-US"/>
              <a:t>}</a:t>
            </a:r>
            <a:endParaRPr lang="en-US"/>
          </a:p>
          <a:p>
            <a:pPr algn="l"/>
            <a:endParaRPr lang="en-US"/>
          </a:p>
          <a:p>
            <a:pPr algn="l"/>
            <a:r>
              <a:rPr lang="en-US"/>
              <a:t>ul {</a:t>
            </a:r>
            <a:endParaRPr lang="en-US"/>
          </a:p>
          <a:p>
            <a:pPr algn="l"/>
            <a:r>
              <a:rPr lang="en-US"/>
              <a:t>  list-style-type: none;</a:t>
            </a:r>
            <a:endParaRPr lang="en-US"/>
          </a:p>
          <a:p>
            <a:pPr algn="l"/>
            <a:r>
              <a:rPr lang="en-US"/>
              <a:t>  margin: 0;</a:t>
            </a:r>
            <a:endParaRPr lang="en-US"/>
          </a:p>
          <a:p>
            <a:pPr algn="l"/>
            <a:r>
              <a:rPr lang="en-US"/>
              <a:t>  padding: 0;</a:t>
            </a:r>
            <a:endParaRPr lang="en-US"/>
          </a:p>
          <a:p>
            <a:pPr algn="l"/>
            <a:r>
              <a:rPr lang="en-US"/>
              <a:t>  width: 25%;</a:t>
            </a:r>
            <a:endParaRPr lang="en-US"/>
          </a:p>
          <a:p>
            <a:pPr algn="l"/>
            <a:r>
              <a:rPr lang="en-US"/>
              <a:t>  background-color: #f1f1f1;</a:t>
            </a:r>
            <a:endParaRPr lang="en-US"/>
          </a:p>
          <a:p>
            <a:pPr algn="l"/>
            <a:r>
              <a:rPr lang="en-US"/>
              <a:t>  position: fixed;</a:t>
            </a:r>
            <a:endParaRPr lang="en-US"/>
          </a:p>
          <a:p>
            <a:pPr algn="l"/>
            <a:r>
              <a:rPr lang="en-US"/>
              <a:t>  height: 100%;</a:t>
            </a:r>
            <a:endParaRPr lang="en-US"/>
          </a:p>
          <a:p>
            <a:pPr algn="l"/>
            <a:r>
              <a:rPr lang="en-US"/>
              <a:t>  overflow: auto;</a:t>
            </a:r>
            <a:endParaRPr lang="en-US"/>
          </a:p>
          <a:p>
            <a:pPr algn="l"/>
            <a:r>
              <a:rPr lang="en-US"/>
              <a:t>}</a:t>
            </a:r>
            <a:endParaRPr lang="en-US"/>
          </a:p>
          <a:p>
            <a:pPr algn="l"/>
            <a:endParaRPr lang="en-US"/>
          </a:p>
        </p:txBody>
      </p:sp>
      <p:sp>
        <p:nvSpPr>
          <p:cNvPr id="5" name="Text Box 4"/>
          <p:cNvSpPr txBox="1"/>
          <p:nvPr/>
        </p:nvSpPr>
        <p:spPr>
          <a:xfrm>
            <a:off x="9065895" y="1474470"/>
            <a:ext cx="2956560" cy="4799965"/>
          </a:xfrm>
          <a:prstGeom prst="rect">
            <a:avLst/>
          </a:prstGeom>
          <a:solidFill>
            <a:schemeClr val="accent2">
              <a:lumMod val="20000"/>
              <a:lumOff val="80000"/>
            </a:schemeClr>
          </a:solidFill>
        </p:spPr>
        <p:txBody>
          <a:bodyPr wrap="none" rtlCol="0">
            <a:spAutoFit/>
          </a:bodyPr>
          <a:p>
            <a:pPr algn="l"/>
            <a:endParaRPr lang="en-US"/>
          </a:p>
          <a:p>
            <a:pPr algn="l"/>
            <a:r>
              <a:rPr lang="en-US">
                <a:sym typeface="+mn-ea"/>
              </a:rPr>
              <a:t>li a {</a:t>
            </a:r>
            <a:endParaRPr lang="en-US"/>
          </a:p>
          <a:p>
            <a:pPr algn="l"/>
            <a:r>
              <a:rPr lang="en-US">
                <a:sym typeface="+mn-ea"/>
              </a:rPr>
              <a:t>  display: block;</a:t>
            </a:r>
            <a:endParaRPr lang="en-US"/>
          </a:p>
          <a:p>
            <a:pPr algn="l"/>
            <a:r>
              <a:rPr lang="en-US">
                <a:sym typeface="+mn-ea"/>
              </a:rPr>
              <a:t>  color: #000;</a:t>
            </a:r>
            <a:endParaRPr lang="en-US"/>
          </a:p>
          <a:p>
            <a:pPr algn="l"/>
            <a:r>
              <a:rPr lang="en-US">
                <a:sym typeface="+mn-ea"/>
              </a:rPr>
              <a:t>  padding: 8px 16px;</a:t>
            </a:r>
            <a:endParaRPr lang="en-US"/>
          </a:p>
          <a:p>
            <a:pPr algn="l"/>
            <a:r>
              <a:rPr lang="en-US">
                <a:sym typeface="+mn-ea"/>
              </a:rPr>
              <a:t>  text-decoration: none;</a:t>
            </a:r>
            <a:endParaRPr lang="en-US"/>
          </a:p>
          <a:p>
            <a:pPr algn="l"/>
            <a:r>
              <a:rPr lang="en-US">
                <a:sym typeface="+mn-ea"/>
              </a:rPr>
              <a:t>}</a:t>
            </a:r>
            <a:endParaRPr lang="en-US"/>
          </a:p>
          <a:p>
            <a:pPr algn="l"/>
            <a:endParaRPr lang="en-US"/>
          </a:p>
          <a:p>
            <a:pPr algn="l"/>
            <a:r>
              <a:rPr lang="en-US">
                <a:sym typeface="+mn-ea"/>
              </a:rPr>
              <a:t>li a.active {</a:t>
            </a:r>
            <a:endParaRPr lang="en-US"/>
          </a:p>
          <a:p>
            <a:pPr algn="l"/>
            <a:r>
              <a:rPr lang="en-US">
                <a:sym typeface="+mn-ea"/>
              </a:rPr>
              <a:t>  background-color: #04AA6D;</a:t>
            </a:r>
            <a:endParaRPr lang="en-US"/>
          </a:p>
          <a:p>
            <a:pPr algn="l"/>
            <a:r>
              <a:rPr lang="en-US">
                <a:sym typeface="+mn-ea"/>
              </a:rPr>
              <a:t>  color: white;</a:t>
            </a:r>
            <a:endParaRPr lang="en-US"/>
          </a:p>
          <a:p>
            <a:pPr algn="l"/>
            <a:r>
              <a:rPr lang="en-US">
                <a:sym typeface="+mn-ea"/>
              </a:rPr>
              <a:t>}</a:t>
            </a:r>
            <a:endParaRPr lang="en-US"/>
          </a:p>
          <a:p>
            <a:pPr algn="l"/>
            <a:endParaRPr lang="en-US"/>
          </a:p>
          <a:p>
            <a:pPr algn="l"/>
            <a:r>
              <a:rPr lang="en-US">
                <a:sym typeface="+mn-ea"/>
              </a:rPr>
              <a:t>li a:hover:not(.active) {</a:t>
            </a:r>
            <a:endParaRPr lang="en-US"/>
          </a:p>
          <a:p>
            <a:pPr algn="l"/>
            <a:r>
              <a:rPr lang="en-US">
                <a:sym typeface="+mn-ea"/>
              </a:rPr>
              <a:t>  background-color: #555;</a:t>
            </a:r>
            <a:endParaRPr lang="en-US"/>
          </a:p>
          <a:p>
            <a:pPr algn="l"/>
            <a:r>
              <a:rPr lang="en-US">
                <a:sym typeface="+mn-ea"/>
              </a:rPr>
              <a:t>  color: white;</a:t>
            </a:r>
            <a:endParaRPr lang="en-US"/>
          </a:p>
          <a:p>
            <a:pPr algn="l"/>
            <a:r>
              <a:rPr lang="en-US">
                <a:sym typeface="+mn-ea"/>
              </a:rPr>
              <a: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4" grpId="0"/>
      <p:bldP spid="4" grpId="1"/>
      <p:bldP spid="5" grpId="0" animBg="1"/>
      <p:bldP spid="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zh-CN" altLang="en-US"/>
              <a:t>Made by Dammar Khadayat | Web Developer</a:t>
            </a:r>
            <a:endParaRPr lang="zh-CN" altLang="en-US"/>
          </a:p>
        </p:txBody>
      </p:sp>
      <p:sp>
        <p:nvSpPr>
          <p:cNvPr id="5" name="Slide Number Placeholder 4"/>
          <p:cNvSpPr>
            <a:spLocks noGrp="1"/>
          </p:cNvSpPr>
          <p:nvPr>
            <p:ph type="sldNum" sz="quarter" idx="12"/>
          </p:nvPr>
        </p:nvSpPr>
        <p:spPr/>
        <p:txBody>
          <a:bodyPr/>
          <a:p>
            <a:fld id="{565CE74E-AB26-4998-AD42-012C4C1AD076}" type="slidenum">
              <a:rPr lang="zh-CN" altLang="en-US" smtClean="0"/>
            </a:fld>
            <a:endParaRPr lang="zh-CN" altLang="en-US"/>
          </a:p>
        </p:txBody>
      </p:sp>
      <p:pic>
        <p:nvPicPr>
          <p:cNvPr id="2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113" r="1397" b="6686"/>
          <a:stretch>
            <a:fillRect/>
          </a:stretch>
        </p:blipFill>
        <p:spPr>
          <a:xfrm>
            <a:off x="608330" y="513080"/>
            <a:ext cx="10745470" cy="5506085"/>
          </a:xfrm>
          <a:prstGeom prst="rect">
            <a:avLst/>
          </a:prstGeom>
        </p:spPr>
      </p:pic>
      <p:grpSp>
        <p:nvGrpSpPr>
          <p:cNvPr id="6" name="Group 5"/>
          <p:cNvGrpSpPr/>
          <p:nvPr/>
        </p:nvGrpSpPr>
        <p:grpSpPr>
          <a:xfrm>
            <a:off x="3722370" y="1489075"/>
            <a:ext cx="6437630" cy="2676525"/>
            <a:chOff x="5894" y="2520"/>
            <a:chExt cx="10138" cy="4215"/>
          </a:xfrm>
        </p:grpSpPr>
        <p:sp>
          <p:nvSpPr>
            <p:cNvPr id="7" name="Text Box 6"/>
            <p:cNvSpPr txBox="1"/>
            <p:nvPr/>
          </p:nvSpPr>
          <p:spPr>
            <a:xfrm rot="20580000">
              <a:off x="5894" y="4346"/>
              <a:ext cx="3329" cy="1307"/>
            </a:xfrm>
            <a:prstGeom prst="rect">
              <a:avLst/>
            </a:prstGeom>
            <a:noFill/>
          </p:spPr>
          <p:txBody>
            <a:bodyPr wrap="square" rtlCol="0">
              <a:spAutoFit/>
            </a:bodyPr>
            <a:p>
              <a:r>
                <a:rPr lang="en-US" sz="2400" b="1">
                  <a:latin typeface="Times New Roman" panose="02020603050405020304" charset="0"/>
                  <a:cs typeface="Times New Roman" panose="02020603050405020304" charset="0"/>
                </a:rPr>
                <a:t>Assignment 5: </a:t>
              </a:r>
              <a:endParaRPr lang="en-US" sz="24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p:txBody>
        </p:sp>
        <p:sp>
          <p:nvSpPr>
            <p:cNvPr id="25" name="Text Box 24"/>
            <p:cNvSpPr txBox="1"/>
            <p:nvPr/>
          </p:nvSpPr>
          <p:spPr>
            <a:xfrm rot="20700000">
              <a:off x="10134" y="2520"/>
              <a:ext cx="5898" cy="4215"/>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sym typeface="+mn-ea"/>
                </a:rPr>
                <a:t>1. </a:t>
              </a:r>
              <a:r>
                <a:rPr lang="en-US" sz="2400">
                  <a:latin typeface="Times New Roman" panose="02020603050405020304" charset="0"/>
                  <a:cs typeface="Times New Roman" panose="02020603050405020304" charset="0"/>
                  <a:sym typeface="+mn-ea"/>
                </a:rPr>
                <a:t>Design a portifolio landing page using float layout property.</a:t>
              </a:r>
              <a:endParaRPr lang="en-US" sz="2400">
                <a:latin typeface="Times New Roman" panose="02020603050405020304" charset="0"/>
                <a:cs typeface="Times New Roman" panose="02020603050405020304" charset="0"/>
                <a:sym typeface="+mn-ea"/>
              </a:endParaRPr>
            </a:p>
            <a:p>
              <a:pPr algn="l"/>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sym typeface="+mn-ea"/>
                </a:rPr>
                <a:t>2. Design vertical and horizontal dropdown navigation.</a:t>
              </a:r>
              <a:endParaRPr lang="en-US" sz="2400">
                <a:latin typeface="Times New Roman" panose="02020603050405020304" charset="0"/>
                <a:cs typeface="Times New Roman" panose="02020603050405020304" charset="0"/>
                <a:sym typeface="+mn-ea"/>
              </a:endParaRPr>
            </a:p>
          </p:txBody>
        </p:sp>
      </p:grpSp>
      <p:pic>
        <p:nvPicPr>
          <p:cNvPr id="28" name="Content Placeholder 27" descr="xdezo_academy"/>
          <p:cNvPicPr>
            <a:picLocks noChangeAspect="1"/>
          </p:cNvPicPr>
          <p:nvPr/>
        </p:nvPicPr>
        <p:blipFill>
          <a:blip r:embed="rId2"/>
          <a:stretch>
            <a:fillRect/>
          </a:stretch>
        </p:blipFill>
        <p:spPr>
          <a:xfrm>
            <a:off x="10852150" y="-120015"/>
            <a:ext cx="1170305" cy="11703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Overflow, text, font, icon, outline</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9" name="Text Box 8"/>
          <p:cNvSpPr txBox="1"/>
          <p:nvPr/>
        </p:nvSpPr>
        <p:spPr>
          <a:xfrm>
            <a:off x="377190" y="694690"/>
            <a:ext cx="5643880" cy="1938020"/>
          </a:xfrm>
          <a:prstGeom prst="rect">
            <a:avLst/>
          </a:prstGeom>
          <a:solidFill>
            <a:schemeClr val="accent2">
              <a:lumMod val="20000"/>
              <a:lumOff val="80000"/>
            </a:schemeClr>
          </a:solidFill>
        </p:spPr>
        <p:txBody>
          <a:bodyPr wrap="square" rtlCol="0">
            <a:spAutoFit/>
          </a:bodyPr>
          <a:p>
            <a:pPr algn="l"/>
            <a:r>
              <a:rPr lang="en-US" sz="2400" b="1">
                <a:highlight>
                  <a:srgbClr val="00FF00"/>
                </a:highlight>
                <a:latin typeface="Times New Roman" panose="02020603050405020304" charset="0"/>
                <a:cs typeface="Times New Roman" panose="02020603050405020304" charset="0"/>
              </a:rPr>
              <a:t>Overflow</a:t>
            </a:r>
            <a:endParaRPr lang="en-US" sz="2400" b="1">
              <a:highlight>
                <a:srgbClr val="00FF00"/>
              </a:highlight>
              <a:latin typeface="Times New Roman" panose="02020603050405020304" charset="0"/>
              <a:cs typeface="Times New Roman" panose="02020603050405020304" charset="0"/>
            </a:endParaRPr>
          </a:p>
          <a:p>
            <a:pPr algn="l"/>
            <a:endParaRPr lang="en-US" sz="2400" b="1">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div{</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overflow: visible /  hidden / auto / scroll; </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7" name="Text Box 6"/>
          <p:cNvSpPr txBox="1"/>
          <p:nvPr/>
        </p:nvSpPr>
        <p:spPr>
          <a:xfrm>
            <a:off x="377190" y="2719070"/>
            <a:ext cx="5643880" cy="3636010"/>
          </a:xfrm>
          <a:prstGeom prst="rect">
            <a:avLst/>
          </a:prstGeom>
          <a:solidFill>
            <a:schemeClr val="accent4">
              <a:lumMod val="20000"/>
              <a:lumOff val="80000"/>
            </a:schemeClr>
          </a:solidFill>
        </p:spPr>
        <p:txBody>
          <a:bodyPr wrap="square" rtlCol="0">
            <a:spAutoFit/>
          </a:bodyPr>
          <a:p>
            <a:pPr algn="l">
              <a:lnSpc>
                <a:spcPct val="120000"/>
              </a:lnSpc>
            </a:pPr>
            <a:r>
              <a:rPr lang="en-US" sz="2400" b="1">
                <a:highlight>
                  <a:srgbClr val="00FF00"/>
                </a:highlight>
                <a:latin typeface="Times New Roman" panose="02020603050405020304" charset="0"/>
                <a:cs typeface="Times New Roman" panose="02020603050405020304" charset="0"/>
              </a:rPr>
              <a:t>Text</a:t>
            </a:r>
            <a:endParaRPr lang="en-US" sz="2400" b="1">
              <a:highlight>
                <a:srgbClr val="00FF00"/>
              </a:highlight>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rPr>
              <a:t>color:</a:t>
            </a:r>
            <a:r>
              <a:rPr lang="en-US" sz="2400">
                <a:solidFill>
                  <a:schemeClr val="tx1"/>
                </a:solidFill>
                <a:latin typeface="Times New Roman" panose="02020603050405020304" charset="0"/>
                <a:cs typeface="Times New Roman" panose="02020603050405020304" charset="0"/>
              </a:rPr>
              <a:t>red</a:t>
            </a:r>
            <a:r>
              <a:rPr lang="en-US" sz="2400">
                <a:solidFill>
                  <a:srgbClr val="C00000"/>
                </a:solidFill>
                <a:latin typeface="Times New Roman" panose="02020603050405020304" charset="0"/>
                <a:cs typeface="Times New Roman" panose="02020603050405020304" charset="0"/>
              </a:rPr>
              <a:t>;</a:t>
            </a:r>
            <a:endParaRPr lang="en-US" sz="2400">
              <a:solidFill>
                <a:srgbClr val="C00000"/>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rPr>
              <a:t>text-align: </a:t>
            </a:r>
            <a:r>
              <a:rPr lang="en-US" sz="2400">
                <a:solidFill>
                  <a:schemeClr val="tx1"/>
                </a:solidFill>
                <a:latin typeface="Times New Roman" panose="02020603050405020304" charset="0"/>
                <a:cs typeface="Times New Roman" panose="02020603050405020304" charset="0"/>
              </a:rPr>
              <a:t>left/ center/ right/ justify</a:t>
            </a:r>
            <a:r>
              <a:rPr lang="en-US" sz="2400">
                <a:solidFill>
                  <a:srgbClr val="C00000"/>
                </a:solidFill>
                <a:latin typeface="Times New Roman" panose="02020603050405020304" charset="0"/>
                <a:cs typeface="Times New Roman" panose="02020603050405020304" charset="0"/>
              </a:rPr>
              <a:t>;</a:t>
            </a:r>
            <a:endParaRPr lang="en-US" sz="2400">
              <a:solidFill>
                <a:srgbClr val="C00000"/>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rPr>
              <a:t>text-align-last: </a:t>
            </a:r>
            <a:r>
              <a:rPr lang="en-US" sz="2400">
                <a:solidFill>
                  <a:schemeClr val="tx1"/>
                </a:solidFill>
                <a:latin typeface="Times New Roman" panose="02020603050405020304" charset="0"/>
                <a:cs typeface="Times New Roman" panose="02020603050405020304" charset="0"/>
              </a:rPr>
              <a:t>right</a:t>
            </a:r>
            <a:r>
              <a:rPr lang="en-US" sz="2400">
                <a:solidFill>
                  <a:srgbClr val="C00000"/>
                </a:solidFill>
                <a:latin typeface="Times New Roman" panose="02020603050405020304" charset="0"/>
                <a:cs typeface="Times New Roman" panose="02020603050405020304" charset="0"/>
              </a:rPr>
              <a:t>;</a:t>
            </a:r>
            <a:endParaRPr lang="en-US" sz="2400">
              <a:solidFill>
                <a:srgbClr val="C00000"/>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rPr>
              <a:t>direction: </a:t>
            </a:r>
            <a:r>
              <a:rPr lang="en-US" sz="2400">
                <a:solidFill>
                  <a:schemeClr val="tx1"/>
                </a:solidFill>
                <a:latin typeface="Times New Roman" panose="02020603050405020304" charset="0"/>
                <a:cs typeface="Times New Roman" panose="02020603050405020304" charset="0"/>
              </a:rPr>
              <a:t>rtl </a:t>
            </a:r>
            <a:r>
              <a:rPr lang="en-US" sz="2400">
                <a:solidFill>
                  <a:srgbClr val="C00000"/>
                </a:solidFill>
                <a:latin typeface="Times New Roman" panose="02020603050405020304" charset="0"/>
                <a:cs typeface="Times New Roman" panose="02020603050405020304" charset="0"/>
              </a:rPr>
              <a:t>;</a:t>
            </a:r>
            <a:endParaRPr lang="en-US" sz="2400">
              <a:solidFill>
                <a:srgbClr val="C00000"/>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rPr>
              <a:t>vertical-align: </a:t>
            </a:r>
            <a:r>
              <a:rPr lang="en-US" sz="2400">
                <a:solidFill>
                  <a:schemeClr val="tx1"/>
                </a:solidFill>
                <a:latin typeface="Times New Roman" panose="02020603050405020304" charset="0"/>
                <a:cs typeface="Times New Roman" panose="02020603050405020304" charset="0"/>
              </a:rPr>
              <a:t>text-top</a:t>
            </a:r>
            <a:r>
              <a:rPr lang="en-US" sz="2400">
                <a:solidFill>
                  <a:srgbClr val="C00000"/>
                </a:solidFill>
                <a:latin typeface="Times New Roman" panose="02020603050405020304" charset="0"/>
                <a:cs typeface="Times New Roman" panose="02020603050405020304" charset="0"/>
              </a:rPr>
              <a:t>;</a:t>
            </a:r>
            <a:endParaRPr lang="en-US" sz="2400">
              <a:solidFill>
                <a:srgbClr val="C00000"/>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rPr>
              <a:t>text-decoration-line:</a:t>
            </a:r>
            <a:r>
              <a:rPr lang="en-US" sz="2400">
                <a:latin typeface="Times New Roman" panose="02020603050405020304" charset="0"/>
                <a:cs typeface="Times New Roman" panose="02020603050405020304" charset="0"/>
              </a:rPr>
              <a:t> overline/ line-</a:t>
            </a:r>
            <a:r>
              <a:rPr lang="en-US" sz="2400">
                <a:solidFill>
                  <a:schemeClr val="tx1"/>
                </a:solidFill>
                <a:latin typeface="Times New Roman" panose="02020603050405020304" charset="0"/>
                <a:cs typeface="Times New Roman" panose="02020603050405020304" charset="0"/>
                <a:sym typeface="+mn-ea"/>
              </a:rPr>
              <a:t>through/ underline;</a:t>
            </a:r>
            <a:endParaRPr lang="en-US" sz="2400">
              <a:solidFill>
                <a:schemeClr val="tx1"/>
              </a:solidFill>
              <a:latin typeface="Times New Roman" panose="02020603050405020304" charset="0"/>
              <a:cs typeface="Times New Roman" panose="02020603050405020304" charset="0"/>
            </a:endParaRPr>
          </a:p>
        </p:txBody>
      </p:sp>
      <p:sp>
        <p:nvSpPr>
          <p:cNvPr id="8" name="Text Box 7"/>
          <p:cNvSpPr txBox="1"/>
          <p:nvPr/>
        </p:nvSpPr>
        <p:spPr>
          <a:xfrm>
            <a:off x="6240145" y="946150"/>
            <a:ext cx="5360670" cy="5408295"/>
          </a:xfrm>
          <a:prstGeom prst="rect">
            <a:avLst/>
          </a:prstGeom>
          <a:solidFill>
            <a:schemeClr val="accent4">
              <a:lumMod val="20000"/>
              <a:lumOff val="80000"/>
            </a:schemeClr>
          </a:solidFill>
        </p:spPr>
        <p:txBody>
          <a:bodyPr wrap="square" rtlCol="0">
            <a:spAutoFit/>
          </a:bodyPr>
          <a:p>
            <a:pPr algn="l">
              <a:lnSpc>
                <a:spcPct val="120000"/>
              </a:lnSpc>
            </a:pPr>
            <a:r>
              <a:rPr lang="en-US" sz="2400">
                <a:solidFill>
                  <a:srgbClr val="C00000"/>
                </a:solidFill>
                <a:latin typeface="Times New Roman" panose="02020603050405020304" charset="0"/>
                <a:cs typeface="Times New Roman" panose="02020603050405020304" charset="0"/>
                <a:sym typeface="+mn-ea"/>
              </a:rPr>
              <a:t>text-decoration-color: </a:t>
            </a:r>
            <a:r>
              <a:rPr lang="en-US" sz="2400">
                <a:solidFill>
                  <a:schemeClr val="tx1"/>
                </a:solidFill>
                <a:latin typeface="Times New Roman" panose="02020603050405020304" charset="0"/>
                <a:cs typeface="Times New Roman" panose="02020603050405020304" charset="0"/>
                <a:sym typeface="+mn-ea"/>
              </a:rPr>
              <a:t>red;</a:t>
            </a:r>
            <a:endParaRPr lang="en-US" sz="2400">
              <a:solidFill>
                <a:schemeClr val="tx1"/>
              </a:solidFill>
              <a:latin typeface="Times New Roman" panose="02020603050405020304" charset="0"/>
              <a:cs typeface="Times New Roman" panose="02020603050405020304" charset="0"/>
              <a:sym typeface="+mn-ea"/>
            </a:endParaRPr>
          </a:p>
          <a:p>
            <a:pPr algn="l">
              <a:lnSpc>
                <a:spcPct val="120000"/>
              </a:lnSpc>
            </a:pPr>
            <a:r>
              <a:rPr lang="en-US" sz="2400">
                <a:solidFill>
                  <a:srgbClr val="C00000"/>
                </a:solidFill>
                <a:latin typeface="Times New Roman" panose="02020603050405020304" charset="0"/>
                <a:cs typeface="Times New Roman" panose="02020603050405020304" charset="0"/>
                <a:sym typeface="+mn-ea"/>
              </a:rPr>
              <a:t>text-decoration-style: </a:t>
            </a:r>
            <a:r>
              <a:rPr lang="en-US" sz="2400">
                <a:solidFill>
                  <a:schemeClr val="tx1"/>
                </a:solidFill>
                <a:latin typeface="Times New Roman" panose="02020603050405020304" charset="0"/>
                <a:cs typeface="Times New Roman" panose="02020603050405020304" charset="0"/>
                <a:sym typeface="+mn-ea"/>
              </a:rPr>
              <a:t>solid /double; </a:t>
            </a:r>
            <a:endParaRPr lang="en-US" sz="2400">
              <a:solidFill>
                <a:schemeClr val="tx1"/>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sym typeface="+mn-ea"/>
              </a:rPr>
              <a:t>text-decoration-thickness: </a:t>
            </a:r>
            <a:r>
              <a:rPr lang="en-US" sz="2400">
                <a:solidFill>
                  <a:schemeClr val="tx1"/>
                </a:solidFill>
                <a:latin typeface="Times New Roman" panose="02020603050405020304" charset="0"/>
                <a:cs typeface="Times New Roman" panose="02020603050405020304" charset="0"/>
                <a:sym typeface="+mn-ea"/>
              </a:rPr>
              <a:t>5px;</a:t>
            </a:r>
            <a:endParaRPr lang="en-US" sz="2400">
              <a:solidFill>
                <a:schemeClr val="tx1"/>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sym typeface="+mn-ea"/>
              </a:rPr>
              <a:t>text-decoration: </a:t>
            </a:r>
            <a:r>
              <a:rPr lang="en-US" sz="2400">
                <a:solidFill>
                  <a:schemeClr val="tx1"/>
                </a:solidFill>
                <a:latin typeface="Times New Roman" panose="02020603050405020304" charset="0"/>
                <a:cs typeface="Times New Roman" panose="02020603050405020304" charset="0"/>
                <a:sym typeface="+mn-ea"/>
              </a:rPr>
              <a:t>none/</a:t>
            </a:r>
            <a:r>
              <a:rPr lang="en-US" sz="2400">
                <a:solidFill>
                  <a:srgbClr val="C00000"/>
                </a:solidFill>
                <a:latin typeface="Times New Roman" panose="02020603050405020304" charset="0"/>
                <a:cs typeface="Times New Roman" panose="02020603050405020304" charset="0"/>
                <a:sym typeface="+mn-ea"/>
              </a:rPr>
              <a:t> </a:t>
            </a:r>
            <a:r>
              <a:rPr lang="en-US" sz="2400">
                <a:solidFill>
                  <a:schemeClr val="tx1"/>
                </a:solidFill>
                <a:latin typeface="Times New Roman" panose="02020603050405020304" charset="0"/>
                <a:cs typeface="Times New Roman" panose="02020603050405020304" charset="0"/>
                <a:sym typeface="+mn-ea"/>
              </a:rPr>
              <a:t>underline;</a:t>
            </a:r>
            <a:endParaRPr lang="en-US" sz="2400">
              <a:solidFill>
                <a:schemeClr val="tx1"/>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sym typeface="+mn-ea"/>
              </a:rPr>
              <a:t>text-transform:</a:t>
            </a:r>
            <a:r>
              <a:rPr lang="en-US" sz="2400">
                <a:latin typeface="Times New Roman" panose="02020603050405020304" charset="0"/>
                <a:cs typeface="Times New Roman" panose="02020603050405020304" charset="0"/>
                <a:sym typeface="+mn-ea"/>
              </a:rPr>
              <a:t> uppercase/ lowercase;</a:t>
            </a:r>
            <a:endParaRPr lang="en-US" sz="2400">
              <a:latin typeface="Times New Roman" panose="02020603050405020304" charset="0"/>
              <a:cs typeface="Times New Roman" panose="02020603050405020304" charset="0"/>
              <a:sym typeface="+mn-ea"/>
            </a:endParaRPr>
          </a:p>
          <a:p>
            <a:pPr algn="l">
              <a:lnSpc>
                <a:spcPct val="120000"/>
              </a:lnSpc>
            </a:pPr>
            <a:r>
              <a:rPr lang="en-US" sz="2400">
                <a:solidFill>
                  <a:srgbClr val="C00000"/>
                </a:solidFill>
                <a:latin typeface="Times New Roman" panose="02020603050405020304" charset="0"/>
                <a:cs typeface="Times New Roman" panose="02020603050405020304" charset="0"/>
                <a:sym typeface="+mn-ea"/>
              </a:rPr>
              <a:t>text-indent: </a:t>
            </a:r>
            <a:r>
              <a:rPr lang="en-US" sz="2400">
                <a:solidFill>
                  <a:schemeClr val="tx1"/>
                </a:solidFill>
                <a:latin typeface="Times New Roman" panose="02020603050405020304" charset="0"/>
                <a:cs typeface="Times New Roman" panose="02020603050405020304" charset="0"/>
                <a:sym typeface="+mn-ea"/>
              </a:rPr>
              <a:t>60px;</a:t>
            </a:r>
            <a:endParaRPr lang="en-US" sz="2400">
              <a:solidFill>
                <a:schemeClr val="tx1"/>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sym typeface="+mn-ea"/>
              </a:rPr>
              <a:t>letter-spacing: </a:t>
            </a:r>
            <a:r>
              <a:rPr lang="en-US" sz="2400">
                <a:solidFill>
                  <a:schemeClr val="tx1"/>
                </a:solidFill>
                <a:latin typeface="Times New Roman" panose="02020603050405020304" charset="0"/>
                <a:cs typeface="Times New Roman" panose="02020603050405020304" charset="0"/>
                <a:sym typeface="+mn-ea"/>
              </a:rPr>
              <a:t>2px;</a:t>
            </a:r>
            <a:endParaRPr lang="en-US" sz="2400">
              <a:solidFill>
                <a:schemeClr val="tx1"/>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sym typeface="+mn-ea"/>
              </a:rPr>
              <a:t>line-height: </a:t>
            </a:r>
            <a:r>
              <a:rPr lang="en-US" sz="2400">
                <a:solidFill>
                  <a:schemeClr val="tx1"/>
                </a:solidFill>
                <a:latin typeface="Times New Roman" panose="02020603050405020304" charset="0"/>
                <a:cs typeface="Times New Roman" panose="02020603050405020304" charset="0"/>
                <a:sym typeface="+mn-ea"/>
              </a:rPr>
              <a:t>3;</a:t>
            </a:r>
            <a:endParaRPr lang="en-US" sz="2400">
              <a:solidFill>
                <a:schemeClr val="tx1"/>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sym typeface="+mn-ea"/>
              </a:rPr>
              <a:t>word-spacing:</a:t>
            </a:r>
            <a:r>
              <a:rPr lang="en-US" sz="2400">
                <a:solidFill>
                  <a:schemeClr val="tx1"/>
                </a:solidFill>
                <a:latin typeface="Times New Roman" panose="02020603050405020304" charset="0"/>
                <a:cs typeface="Times New Roman" panose="02020603050405020304" charset="0"/>
                <a:sym typeface="+mn-ea"/>
              </a:rPr>
              <a:t> 4px;</a:t>
            </a:r>
            <a:endParaRPr lang="en-US" sz="2400">
              <a:solidFill>
                <a:srgbClr val="C00000"/>
              </a:solidFill>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sym typeface="+mn-ea"/>
              </a:rPr>
              <a:t>white-space: </a:t>
            </a:r>
            <a:r>
              <a:rPr lang="en-US" sz="2400">
                <a:solidFill>
                  <a:schemeClr val="tx1"/>
                </a:solidFill>
                <a:latin typeface="Times New Roman" panose="02020603050405020304" charset="0"/>
                <a:cs typeface="Times New Roman" panose="02020603050405020304" charset="0"/>
                <a:sym typeface="+mn-ea"/>
              </a:rPr>
              <a:t>1px;</a:t>
            </a:r>
            <a:endParaRPr lang="en-US" sz="2400">
              <a:solidFill>
                <a:schemeClr val="tx1"/>
              </a:solidFill>
              <a:latin typeface="Times New Roman" panose="02020603050405020304" charset="0"/>
              <a:cs typeface="Times New Roman" panose="02020603050405020304" charset="0"/>
              <a:sym typeface="+mn-ea"/>
            </a:endParaRPr>
          </a:p>
          <a:p>
            <a:pPr algn="l">
              <a:lnSpc>
                <a:spcPct val="120000"/>
              </a:lnSpc>
            </a:pPr>
            <a:r>
              <a:rPr lang="en-US" sz="2400">
                <a:solidFill>
                  <a:srgbClr val="C00000"/>
                </a:solidFill>
                <a:latin typeface="Times New Roman" panose="02020603050405020304" charset="0"/>
                <a:cs typeface="Times New Roman" panose="02020603050405020304" charset="0"/>
              </a:rPr>
              <a:t>text-shadow:</a:t>
            </a:r>
            <a:r>
              <a:rPr lang="en-US" sz="2400">
                <a:latin typeface="Times New Roman" panose="02020603050405020304" charset="0"/>
                <a:cs typeface="Times New Roman" panose="02020603050405020304" charset="0"/>
              </a:rPr>
              <a:t> 2px 2px 5px red;</a:t>
            </a:r>
            <a:endParaRPr lang="en-US" sz="2400">
              <a:latin typeface="Times New Roman" panose="02020603050405020304" charset="0"/>
              <a:cs typeface="Times New Roman" panose="02020603050405020304" charset="0"/>
            </a:endParaRPr>
          </a:p>
          <a:p>
            <a:pPr algn="l">
              <a:lnSpc>
                <a:spcPct val="120000"/>
              </a:lnSpc>
            </a:pPr>
            <a:r>
              <a:rPr lang="en-US" sz="2400">
                <a:solidFill>
                  <a:srgbClr val="C00000"/>
                </a:solidFill>
                <a:latin typeface="Times New Roman" panose="02020603050405020304" charset="0"/>
                <a:cs typeface="Times New Roman" panose="02020603050405020304" charset="0"/>
              </a:rPr>
              <a:t>outline</a:t>
            </a:r>
            <a:r>
              <a:rPr lang="en-US" sz="2400">
                <a:latin typeface="Times New Roman" panose="02020603050405020304" charset="0"/>
                <a:cs typeface="Times New Roman" panose="02020603050405020304" charset="0"/>
              </a:rPr>
              <a:t>: 1px solid green;</a:t>
            </a:r>
            <a:endParaRPr 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7" grpId="0" bldLvl="0" animBg="1"/>
      <p:bldP spid="7" grpId="1" animBg="1"/>
      <p:bldP spid="8" grpId="0" bldLvl="0" animBg="1"/>
      <p:bldP spid="8"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Overflow, text, font, icon</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9" name="Text Box 8"/>
          <p:cNvSpPr txBox="1"/>
          <p:nvPr/>
        </p:nvSpPr>
        <p:spPr>
          <a:xfrm>
            <a:off x="367030" y="685165"/>
            <a:ext cx="4464685" cy="2676525"/>
          </a:xfrm>
          <a:prstGeom prst="rect">
            <a:avLst/>
          </a:prstGeom>
          <a:solidFill>
            <a:schemeClr val="accent2">
              <a:lumMod val="20000"/>
              <a:lumOff val="80000"/>
            </a:schemeClr>
          </a:solidFill>
        </p:spPr>
        <p:txBody>
          <a:bodyPr wrap="square" rtlCol="0">
            <a:spAutoFit/>
          </a:bodyPr>
          <a:p>
            <a:pPr algn="l"/>
            <a:r>
              <a:rPr lang="en-US" sz="2400" b="1">
                <a:latin typeface="Times New Roman" panose="02020603050405020304" charset="0"/>
                <a:cs typeface="Times New Roman" panose="02020603050405020304" charset="0"/>
              </a:rPr>
              <a:t>Font</a:t>
            </a:r>
            <a:endParaRPr lang="en-US" sz="2400" b="1">
              <a:latin typeface="Times New Roman" panose="02020603050405020304" charset="0"/>
              <a:cs typeface="Times New Roman" panose="02020603050405020304" charset="0"/>
            </a:endParaRPr>
          </a:p>
          <a:p>
            <a:pPr algn="l"/>
            <a:endParaRPr lang="en-US" sz="2400" b="1">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div{</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font-family:Sans-serif ;</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a:solidFill>
                  <a:schemeClr val="tx1"/>
                </a:solidFill>
                <a:highlight>
                  <a:srgbClr val="00FF00"/>
                </a:highlight>
                <a:latin typeface="Times New Roman" panose="02020603050405020304" charset="0"/>
                <a:cs typeface="Times New Roman" panose="02020603050405020304" charset="0"/>
              </a:rPr>
              <a:t>https://fonts.google.com/</a:t>
            </a:r>
            <a:endParaRPr lang="en-US" sz="2400">
              <a:solidFill>
                <a:schemeClr val="tx1"/>
              </a:solidFill>
              <a:highlight>
                <a:srgbClr val="00FF00"/>
              </a:highlight>
              <a:latin typeface="Times New Roman" panose="02020603050405020304" charset="0"/>
              <a:cs typeface="Times New Roman" panose="02020603050405020304" charset="0"/>
            </a:endParaRPr>
          </a:p>
        </p:txBody>
      </p:sp>
      <p:sp>
        <p:nvSpPr>
          <p:cNvPr id="8" name="Text Box 7"/>
          <p:cNvSpPr txBox="1"/>
          <p:nvPr/>
        </p:nvSpPr>
        <p:spPr>
          <a:xfrm>
            <a:off x="5089525" y="675640"/>
            <a:ext cx="3322320" cy="2932430"/>
          </a:xfrm>
          <a:prstGeom prst="rect">
            <a:avLst/>
          </a:prstGeom>
          <a:noFill/>
        </p:spPr>
        <p:txBody>
          <a:bodyPr wrap="square" rtlCol="0">
            <a:spAutoFit/>
          </a:bodyPr>
          <a:p>
            <a:pPr algn="l">
              <a:lnSpc>
                <a:spcPct val="120000"/>
              </a:lnSpc>
            </a:pPr>
            <a:r>
              <a:rPr lang="en-US" sz="2200" b="1">
                <a:solidFill>
                  <a:schemeClr val="tx1"/>
                </a:solidFill>
                <a:latin typeface="Times New Roman" panose="02020603050405020304" charset="0"/>
                <a:cs typeface="Times New Roman" panose="02020603050405020304" charset="0"/>
                <a:sym typeface="+mn-ea"/>
              </a:rPr>
              <a:t>Web Safe Fonts</a:t>
            </a:r>
            <a:endParaRPr lang="en-US" sz="2200" b="1">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solidFill>
                  <a:schemeClr val="tx1"/>
                </a:solidFill>
                <a:latin typeface="Times New Roman" panose="02020603050405020304" charset="0"/>
                <a:cs typeface="Times New Roman" panose="02020603050405020304" charset="0"/>
                <a:sym typeface="+mn-ea"/>
              </a:rPr>
              <a:t>Arial (sans-serif)</a:t>
            </a:r>
            <a:endParaRPr lang="en-US" sz="2200">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solidFill>
                  <a:schemeClr val="tx1"/>
                </a:solidFill>
                <a:latin typeface="Times New Roman" panose="02020603050405020304" charset="0"/>
                <a:cs typeface="Times New Roman" panose="02020603050405020304" charset="0"/>
                <a:sym typeface="+mn-ea"/>
              </a:rPr>
              <a:t>Verdana (sans-serif)</a:t>
            </a:r>
            <a:endParaRPr lang="en-US" sz="2200">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solidFill>
                  <a:schemeClr val="tx1"/>
                </a:solidFill>
                <a:latin typeface="Times New Roman" panose="02020603050405020304" charset="0"/>
                <a:cs typeface="Times New Roman" panose="02020603050405020304" charset="0"/>
                <a:sym typeface="+mn-ea"/>
              </a:rPr>
              <a:t>Tahoma (sans-serif)</a:t>
            </a:r>
            <a:endParaRPr lang="en-US" sz="2200">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solidFill>
                  <a:schemeClr val="tx1"/>
                </a:solidFill>
                <a:latin typeface="Times New Roman" panose="02020603050405020304" charset="0"/>
                <a:cs typeface="Times New Roman" panose="02020603050405020304" charset="0"/>
                <a:sym typeface="+mn-ea"/>
              </a:rPr>
              <a:t>Trebuchet MS (sans-serif)</a:t>
            </a:r>
            <a:endParaRPr lang="en-US" sz="2200">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solidFill>
                  <a:schemeClr val="tx1"/>
                </a:solidFill>
                <a:latin typeface="Times New Roman" panose="02020603050405020304" charset="0"/>
                <a:cs typeface="Times New Roman" panose="02020603050405020304" charset="0"/>
                <a:sym typeface="+mn-ea"/>
              </a:rPr>
              <a:t>Times New Roman (serif)</a:t>
            </a:r>
            <a:endParaRPr lang="en-US" sz="2200">
              <a:solidFill>
                <a:schemeClr val="tx1"/>
              </a:solidFill>
              <a:latin typeface="Times New Roman" panose="02020603050405020304" charset="0"/>
              <a:cs typeface="Times New Roman" panose="02020603050405020304" charset="0"/>
              <a:sym typeface="+mn-ea"/>
            </a:endParaRPr>
          </a:p>
          <a:p>
            <a:pPr algn="l">
              <a:lnSpc>
                <a:spcPct val="120000"/>
              </a:lnSpc>
            </a:pPr>
            <a:endParaRPr lang="en-US" sz="2200">
              <a:solidFill>
                <a:schemeClr val="tx1"/>
              </a:solidFill>
              <a:latin typeface="Times New Roman" panose="02020603050405020304" charset="0"/>
              <a:cs typeface="Times New Roman" panose="02020603050405020304" charset="0"/>
              <a:sym typeface="+mn-ea"/>
            </a:endParaRPr>
          </a:p>
        </p:txBody>
      </p:sp>
      <p:sp>
        <p:nvSpPr>
          <p:cNvPr id="4" name="Text Box 3"/>
          <p:cNvSpPr txBox="1"/>
          <p:nvPr/>
        </p:nvSpPr>
        <p:spPr>
          <a:xfrm>
            <a:off x="367030" y="3510915"/>
            <a:ext cx="4464685" cy="2676525"/>
          </a:xfrm>
          <a:prstGeom prst="rect">
            <a:avLst/>
          </a:prstGeom>
          <a:solidFill>
            <a:schemeClr val="accent2">
              <a:lumMod val="20000"/>
              <a:lumOff val="80000"/>
            </a:schemeClr>
          </a:solidFill>
        </p:spPr>
        <p:txBody>
          <a:bodyPr wrap="square" rtlCol="0">
            <a:spAutoFit/>
          </a:bodyPr>
          <a:p>
            <a:pPr algn="l"/>
            <a:r>
              <a:rPr lang="en-US" sz="2400" b="1">
                <a:latin typeface="Times New Roman" panose="02020603050405020304" charset="0"/>
                <a:cs typeface="Times New Roman" panose="02020603050405020304" charset="0"/>
              </a:rPr>
              <a:t>Icon</a:t>
            </a:r>
            <a:endParaRPr lang="en-US" sz="2400" b="1">
              <a:latin typeface="Times New Roman" panose="02020603050405020304" charset="0"/>
              <a:cs typeface="Times New Roman" panose="02020603050405020304" charset="0"/>
            </a:endParaRPr>
          </a:p>
          <a:p>
            <a:pPr algn="l"/>
            <a:endParaRPr lang="en-US" sz="2400" b="1">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div{</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font-family:Sans-serif ;</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a:solidFill>
                  <a:schemeClr val="tx1"/>
                </a:solidFill>
                <a:highlight>
                  <a:srgbClr val="00FF00"/>
                </a:highlight>
                <a:latin typeface="Times New Roman" panose="02020603050405020304" charset="0"/>
                <a:cs typeface="Times New Roman" panose="02020603050405020304" charset="0"/>
              </a:rPr>
              <a:t>https://fontawesome.com/icons</a:t>
            </a:r>
            <a:endParaRPr lang="en-US" sz="2400">
              <a:solidFill>
                <a:schemeClr val="tx1"/>
              </a:solidFill>
              <a:highlight>
                <a:srgbClr val="00FF00"/>
              </a:highlight>
              <a:latin typeface="Times New Roman" panose="02020603050405020304" charset="0"/>
              <a:cs typeface="Times New Roman" panose="02020603050405020304" charset="0"/>
            </a:endParaRPr>
          </a:p>
        </p:txBody>
      </p:sp>
      <p:pic>
        <p:nvPicPr>
          <p:cNvPr id="5" name="Picture 4" descr="Screenshot 2023-01-07 162617"/>
          <p:cNvPicPr>
            <a:picLocks noChangeAspect="1"/>
          </p:cNvPicPr>
          <p:nvPr/>
        </p:nvPicPr>
        <p:blipFill>
          <a:blip r:embed="rId4"/>
          <a:stretch>
            <a:fillRect/>
          </a:stretch>
        </p:blipFill>
        <p:spPr>
          <a:xfrm>
            <a:off x="8405495" y="3617595"/>
            <a:ext cx="3246120" cy="2385060"/>
          </a:xfrm>
          <a:prstGeom prst="rect">
            <a:avLst/>
          </a:prstGeom>
        </p:spPr>
      </p:pic>
      <p:pic>
        <p:nvPicPr>
          <p:cNvPr id="11" name="Picture 10" descr="Screenshot 2023-01-07 162645"/>
          <p:cNvPicPr>
            <a:picLocks noChangeAspect="1"/>
          </p:cNvPicPr>
          <p:nvPr/>
        </p:nvPicPr>
        <p:blipFill>
          <a:blip r:embed="rId5"/>
          <a:stretch>
            <a:fillRect/>
          </a:stretch>
        </p:blipFill>
        <p:spPr>
          <a:xfrm>
            <a:off x="8312785" y="1132205"/>
            <a:ext cx="3338830" cy="1247775"/>
          </a:xfrm>
          <a:prstGeom prst="rect">
            <a:avLst/>
          </a:prstGeom>
        </p:spPr>
      </p:pic>
      <p:sp>
        <p:nvSpPr>
          <p:cNvPr id="12" name="Text Box 11"/>
          <p:cNvSpPr txBox="1"/>
          <p:nvPr/>
        </p:nvSpPr>
        <p:spPr>
          <a:xfrm>
            <a:off x="5277485" y="3510915"/>
            <a:ext cx="2875915" cy="2526665"/>
          </a:xfrm>
          <a:prstGeom prst="rect">
            <a:avLst/>
          </a:prstGeom>
          <a:noFill/>
        </p:spPr>
        <p:txBody>
          <a:bodyPr wrap="square" rtlCol="0">
            <a:spAutoFit/>
          </a:bodyPr>
          <a:p>
            <a:pPr algn="l">
              <a:lnSpc>
                <a:spcPct val="120000"/>
              </a:lnSpc>
            </a:pPr>
            <a:r>
              <a:rPr lang="en-US" sz="2200" b="1">
                <a:latin typeface="Times New Roman" panose="02020603050405020304" charset="0"/>
                <a:cs typeface="Times New Roman" panose="02020603050405020304" charset="0"/>
                <a:sym typeface="+mn-ea"/>
              </a:rPr>
              <a:t>Font Fallbacks</a:t>
            </a:r>
            <a:endParaRPr lang="en-US" sz="2200" b="1">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latin typeface="Times New Roman" panose="02020603050405020304" charset="0"/>
                <a:cs typeface="Times New Roman" panose="02020603050405020304" charset="0"/>
                <a:sym typeface="+mn-ea"/>
              </a:rPr>
              <a:t>Serif</a:t>
            </a:r>
            <a:endParaRPr lang="en-US" sz="2200">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latin typeface="Times New Roman" panose="02020603050405020304" charset="0"/>
                <a:cs typeface="Times New Roman" panose="02020603050405020304" charset="0"/>
                <a:sym typeface="+mn-ea"/>
              </a:rPr>
              <a:t>Sans-serif</a:t>
            </a:r>
            <a:endParaRPr lang="en-US" sz="2200">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latin typeface="Times New Roman" panose="02020603050405020304" charset="0"/>
                <a:cs typeface="Times New Roman" panose="02020603050405020304" charset="0"/>
                <a:sym typeface="+mn-ea"/>
              </a:rPr>
              <a:t>Monospace</a:t>
            </a:r>
            <a:endParaRPr lang="en-US" sz="2200">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latin typeface="Times New Roman" panose="02020603050405020304" charset="0"/>
                <a:cs typeface="Times New Roman" panose="02020603050405020304" charset="0"/>
                <a:sym typeface="+mn-ea"/>
              </a:rPr>
              <a:t>Cursive</a:t>
            </a:r>
            <a:endParaRPr lang="en-US" sz="2200">
              <a:solidFill>
                <a:schemeClr val="tx1"/>
              </a:solidFill>
              <a:latin typeface="Times New Roman" panose="02020603050405020304" charset="0"/>
              <a:cs typeface="Times New Roman" panose="02020603050405020304" charset="0"/>
              <a:sym typeface="+mn-ea"/>
            </a:endParaRPr>
          </a:p>
          <a:p>
            <a:pPr algn="l">
              <a:lnSpc>
                <a:spcPct val="120000"/>
              </a:lnSpc>
            </a:pPr>
            <a:r>
              <a:rPr lang="en-US" sz="2200">
                <a:latin typeface="Times New Roman" panose="02020603050405020304" charset="0"/>
                <a:cs typeface="Times New Roman" panose="02020603050405020304" charset="0"/>
                <a:sym typeface="+mn-ea"/>
              </a:rPr>
              <a:t>Fantasy</a:t>
            </a:r>
            <a:endParaRPr lang="en-US"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par>
                          <p:cTn id="27" fill="hold">
                            <p:stCondLst>
                              <p:cond delay="500"/>
                            </p:stCondLst>
                            <p:childTnLst>
                              <p:par>
                                <p:cTn id="28" presetID="16" presetClass="entr" presetSubtype="2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animBg="1"/>
      <p:bldP spid="4" grpId="1" animBg="1"/>
      <p:bldP spid="8" grpId="0"/>
      <p:bldP spid="8" grpId="1"/>
      <p:bldP spid="12" grpId="0"/>
      <p:bldP spid="1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Lists</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pic>
        <p:nvPicPr>
          <p:cNvPr id="7" name="Picture 6" descr="Screenshot 2023-01-07 163234"/>
          <p:cNvPicPr>
            <a:picLocks noChangeAspect="1"/>
          </p:cNvPicPr>
          <p:nvPr/>
        </p:nvPicPr>
        <p:blipFill>
          <a:blip r:embed="rId4"/>
          <a:stretch>
            <a:fillRect/>
          </a:stretch>
        </p:blipFill>
        <p:spPr>
          <a:xfrm>
            <a:off x="377190" y="833755"/>
            <a:ext cx="7585075" cy="2567305"/>
          </a:xfrm>
          <a:prstGeom prst="rect">
            <a:avLst/>
          </a:prstGeom>
        </p:spPr>
      </p:pic>
      <p:sp>
        <p:nvSpPr>
          <p:cNvPr id="13" name="Text Box 12"/>
          <p:cNvSpPr txBox="1"/>
          <p:nvPr/>
        </p:nvSpPr>
        <p:spPr>
          <a:xfrm>
            <a:off x="434340" y="3743325"/>
            <a:ext cx="5380355" cy="1014730"/>
          </a:xfrm>
          <a:prstGeom prst="rect">
            <a:avLst/>
          </a:prstGeom>
          <a:noFill/>
        </p:spPr>
        <p:txBody>
          <a:bodyPr wrap="none" rtlCol="0">
            <a:spAutoFit/>
          </a:bodyPr>
          <a:p>
            <a:pPr algn="l"/>
            <a:r>
              <a:rPr lang="en-US" sz="2000">
                <a:solidFill>
                  <a:srgbClr val="C00000"/>
                </a:solidFill>
              </a:rPr>
              <a:t>list-style-type:</a:t>
            </a:r>
            <a:r>
              <a:rPr lang="en-US" sz="2000"/>
              <a:t> circle /circle/ square/ upper-roman;</a:t>
            </a:r>
            <a:endParaRPr lang="en-US" sz="2000"/>
          </a:p>
          <a:p>
            <a:pPr algn="l"/>
            <a:r>
              <a:rPr lang="en-US" sz="2000">
                <a:solidFill>
                  <a:srgbClr val="C00000"/>
                </a:solidFill>
              </a:rPr>
              <a:t>list-style-image:</a:t>
            </a:r>
            <a:r>
              <a:rPr lang="en-US" sz="2000"/>
              <a:t> url('sqpurple.gif');</a:t>
            </a:r>
            <a:endParaRPr lang="en-US" sz="2000"/>
          </a:p>
          <a:p>
            <a:pPr algn="l"/>
            <a:r>
              <a:rPr lang="en-US" sz="2000"/>
              <a:t>list-style-position: outside/ inside;</a:t>
            </a:r>
            <a:endParaRPr lang="en-US" sz="20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42620" y="206375"/>
            <a:ext cx="3827145" cy="583565"/>
          </a:xfrm>
          <a:prstGeom prst="rect">
            <a:avLst/>
          </a:prstGeom>
          <a:ln>
            <a:solidFill>
              <a:schemeClr val="accent1"/>
            </a:solidFill>
          </a:ln>
        </p:spPr>
        <p:txBody>
          <a:bodyPr wrap="square">
            <a:spAutoFit/>
          </a:bodyPr>
          <a:lstStyle/>
          <a:p>
            <a:pPr algn="l"/>
            <a:r>
              <a:rPr lang="en-US" altLang="zh-CN" sz="3200" b="1">
                <a:solidFill>
                  <a:schemeClr val="tx1"/>
                </a:solidFill>
                <a:latin typeface="Times New Roman" panose="02020603050405020304" charset="0"/>
                <a:cs typeface="Times New Roman" panose="02020603050405020304" charset="0"/>
              </a:rPr>
              <a:t>CSS Selectors</a:t>
            </a:r>
            <a:endParaRPr lang="en-US" altLang="zh-CN" sz="3200" b="1">
              <a:solidFill>
                <a:schemeClr val="tx1"/>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5" name="Text Box 4"/>
          <p:cNvSpPr txBox="1"/>
          <p:nvPr/>
        </p:nvSpPr>
        <p:spPr>
          <a:xfrm>
            <a:off x="722630" y="1186815"/>
            <a:ext cx="3408045" cy="2306955"/>
          </a:xfrm>
          <a:prstGeom prst="rect">
            <a:avLst/>
          </a:prstGeom>
          <a:noFill/>
        </p:spPr>
        <p:txBody>
          <a:bodyPr wrap="none" rtlCol="0">
            <a:spAutoFit/>
          </a:bodyPr>
          <a:p>
            <a:pPr algn="l"/>
            <a:r>
              <a:rPr lang="en-US" sz="2400" b="1">
                <a:latin typeface="Times New Roman" panose="02020603050405020304" charset="0"/>
                <a:cs typeface="Times New Roman" panose="02020603050405020304" charset="0"/>
              </a:rPr>
              <a:t>Id Selector</a:t>
            </a:r>
            <a:endParaRPr lang="en-US" sz="2400" b="1">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&lt;p id =</a:t>
            </a:r>
            <a:r>
              <a:rPr lang="en-US" sz="2400">
                <a:latin typeface="Times New Roman" panose="02020603050405020304" charset="0"/>
                <a:cs typeface="Times New Roman" panose="02020603050405020304" charset="0"/>
                <a:sym typeface="+mn-ea"/>
              </a:rPr>
              <a:t>"new"</a:t>
            </a:r>
            <a:r>
              <a:rPr lang="en-US" sz="2400">
                <a:latin typeface="Times New Roman" panose="02020603050405020304" charset="0"/>
                <a:cs typeface="Times New Roman" panose="02020603050405020304" charset="0"/>
              </a:rPr>
              <a:t>&gt; Hello &lt;/p&gt;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#new{</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color:green;</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6" name="Text Box 5"/>
          <p:cNvSpPr txBox="1"/>
          <p:nvPr/>
        </p:nvSpPr>
        <p:spPr>
          <a:xfrm>
            <a:off x="713740" y="3520440"/>
            <a:ext cx="3617595" cy="2676525"/>
          </a:xfrm>
          <a:prstGeom prst="rect">
            <a:avLst/>
          </a:prstGeom>
          <a:solidFill>
            <a:schemeClr val="accent2">
              <a:lumMod val="20000"/>
              <a:lumOff val="80000"/>
            </a:schemeClr>
          </a:solidFill>
          <a:ln>
            <a:noFill/>
          </a:ln>
        </p:spPr>
        <p:txBody>
          <a:bodyPr wrap="square" rtlCol="0">
            <a:spAutoFit/>
          </a:bodyPr>
          <a:p>
            <a:pPr algn="just"/>
            <a:r>
              <a:rPr lang="en-US" sz="2400" b="1">
                <a:latin typeface="Times New Roman" panose="02020603050405020304" charset="0"/>
                <a:cs typeface="Times New Roman" panose="02020603050405020304" charset="0"/>
              </a:rPr>
              <a:t>Class Selector</a:t>
            </a:r>
            <a:endParaRPr lang="en-US" sz="2400" b="1">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&lt;p class =</a:t>
            </a:r>
            <a:r>
              <a:rPr lang="en-US" sz="2400">
                <a:latin typeface="Times New Roman" panose="02020603050405020304" charset="0"/>
                <a:cs typeface="Times New Roman" panose="02020603050405020304" charset="0"/>
                <a:sym typeface="+mn-ea"/>
              </a:rPr>
              <a:t>"demo"</a:t>
            </a:r>
            <a:r>
              <a:rPr lang="en-US" sz="2400">
                <a:latin typeface="Times New Roman" panose="02020603050405020304" charset="0"/>
                <a:cs typeface="Times New Roman" panose="02020603050405020304" charset="0"/>
              </a:rPr>
              <a:t>&gt; Hello &lt;/p&gt;</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.demo{</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color:green;</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8" name="Text Box 7"/>
          <p:cNvSpPr txBox="1"/>
          <p:nvPr/>
        </p:nvSpPr>
        <p:spPr>
          <a:xfrm>
            <a:off x="4646295" y="3026410"/>
            <a:ext cx="2996565" cy="3415030"/>
          </a:xfrm>
          <a:prstGeom prst="rect">
            <a:avLst/>
          </a:prstGeom>
          <a:noFill/>
        </p:spPr>
        <p:txBody>
          <a:bodyPr wrap="square" rtlCol="0">
            <a:spAutoFit/>
          </a:bodyPr>
          <a:p>
            <a:r>
              <a:rPr lang="en-US" sz="2400" b="1">
                <a:latin typeface="Times New Roman" panose="02020603050405020304" charset="0"/>
                <a:cs typeface="Times New Roman" panose="02020603050405020304" charset="0"/>
              </a:rPr>
              <a:t>Grouping Selector</a:t>
            </a:r>
            <a:endParaRPr lang="en-US" sz="2400" b="1">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&lt;div class =</a:t>
            </a:r>
            <a:r>
              <a:rPr lang="en-US" sz="2400">
                <a:latin typeface="Times New Roman" panose="02020603050405020304" charset="0"/>
                <a:cs typeface="Times New Roman" panose="02020603050405020304" charset="0"/>
                <a:sym typeface="+mn-ea"/>
              </a:rPr>
              <a:t>"demo"</a:t>
            </a:r>
            <a:r>
              <a:rPr lang="en-US" sz="2400">
                <a:latin typeface="Times New Roman" panose="02020603050405020304" charset="0"/>
                <a:cs typeface="Times New Roman" panose="02020603050405020304" charset="0"/>
              </a:rPr>
              <a:t>&gt; </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   &lt;h1&gt; Hello &lt;/h1&gt;</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   &lt;p&gt; World &lt;/p&gt;</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&lt;/div&gt;</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div, h1, p{</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color:green;</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10" name="Text Box 9"/>
          <p:cNvSpPr txBox="1"/>
          <p:nvPr/>
        </p:nvSpPr>
        <p:spPr>
          <a:xfrm>
            <a:off x="4653280" y="850900"/>
            <a:ext cx="2986405" cy="1938020"/>
          </a:xfrm>
          <a:prstGeom prst="rect">
            <a:avLst/>
          </a:prstGeom>
          <a:solidFill>
            <a:schemeClr val="accent5">
              <a:lumMod val="20000"/>
              <a:lumOff val="80000"/>
            </a:schemeClr>
          </a:solidFill>
        </p:spPr>
        <p:txBody>
          <a:bodyPr wrap="none" rtlCol="0">
            <a:spAutoFit/>
          </a:bodyPr>
          <a:p>
            <a:r>
              <a:rPr lang="en-US" sz="2400" b="1">
                <a:latin typeface="Times New Roman" panose="02020603050405020304" charset="0"/>
                <a:cs typeface="Times New Roman" panose="02020603050405020304" charset="0"/>
              </a:rPr>
              <a:t>Universal Selector</a:t>
            </a:r>
            <a:endParaRPr lang="en-US" sz="2400" b="1">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margin: 0px;</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box-sizing:border-box;</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11" name="Text Box 10"/>
          <p:cNvSpPr txBox="1"/>
          <p:nvPr/>
        </p:nvSpPr>
        <p:spPr>
          <a:xfrm>
            <a:off x="7978140" y="1220470"/>
            <a:ext cx="3862070" cy="1568450"/>
          </a:xfrm>
          <a:prstGeom prst="rect">
            <a:avLst/>
          </a:prstGeom>
          <a:noFill/>
        </p:spPr>
        <p:txBody>
          <a:bodyPr wrap="square" rtlCol="0">
            <a:spAutoFit/>
          </a:bodyPr>
          <a:p>
            <a:pPr algn="l"/>
            <a:r>
              <a:rPr lang="en-US" sz="2400" b="1">
                <a:latin typeface="Times New Roman" panose="02020603050405020304" charset="0"/>
                <a:cs typeface="Times New Roman" panose="02020603050405020304" charset="0"/>
              </a:rPr>
              <a:t>Descendant Selector</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sym typeface="+mn-ea"/>
              </a:rPr>
              <a:t>div p img{</a:t>
            </a:r>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rPr>
              <a:t>text-align: center;</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12" name="Text Box 11"/>
          <p:cNvSpPr txBox="1"/>
          <p:nvPr/>
        </p:nvSpPr>
        <p:spPr>
          <a:xfrm>
            <a:off x="7886700" y="2788920"/>
            <a:ext cx="3883025" cy="1568450"/>
          </a:xfrm>
          <a:prstGeom prst="rect">
            <a:avLst/>
          </a:prstGeom>
          <a:solidFill>
            <a:schemeClr val="accent2">
              <a:lumMod val="20000"/>
              <a:lumOff val="80000"/>
            </a:schemeClr>
          </a:solidFill>
        </p:spPr>
        <p:txBody>
          <a:bodyPr wrap="square" rtlCol="0">
            <a:spAutoFit/>
          </a:bodyPr>
          <a:p>
            <a:pPr algn="l"/>
            <a:r>
              <a:rPr lang="en-US" sz="2400" b="1">
                <a:latin typeface="Times New Roman" panose="02020603050405020304" charset="0"/>
                <a:cs typeface="Times New Roman" panose="02020603050405020304" charset="0"/>
              </a:rPr>
              <a:t>Child Selector (&gt;)</a:t>
            </a:r>
            <a:endParaRPr lang="en-US" sz="2400" b="1">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sym typeface="+mn-ea"/>
              </a:rPr>
              <a:t>div&gt;p {</a:t>
            </a:r>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rPr>
              <a:t>text-align: center;</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13" name="Text Box 12"/>
          <p:cNvSpPr txBox="1"/>
          <p:nvPr/>
        </p:nvSpPr>
        <p:spPr>
          <a:xfrm>
            <a:off x="7774305" y="698500"/>
            <a:ext cx="2962275" cy="460375"/>
          </a:xfrm>
          <a:prstGeom prst="rect">
            <a:avLst/>
          </a:prstGeom>
          <a:solidFill>
            <a:schemeClr val="bg1"/>
          </a:solidFill>
        </p:spPr>
        <p:txBody>
          <a:bodyPr wrap="none" rtlCol="0">
            <a:spAutoFit/>
          </a:bodyPr>
          <a:p>
            <a:pPr algn="l"/>
            <a:r>
              <a:rPr lang="en-US" altLang="zh-CN" sz="2400" b="1">
                <a:solidFill>
                  <a:srgbClr val="FF0000"/>
                </a:solidFill>
                <a:latin typeface="Times New Roman" panose="02020603050405020304" charset="0"/>
                <a:cs typeface="Times New Roman" panose="02020603050405020304" charset="0"/>
                <a:sym typeface="+mn-ea"/>
              </a:rPr>
              <a:t>Combinator selectors</a:t>
            </a:r>
            <a:endParaRPr lang="en-US" altLang="zh-CN" sz="2400" b="1">
              <a:solidFill>
                <a:srgbClr val="FF0000"/>
              </a:solidFill>
              <a:latin typeface="Times New Roman" panose="02020603050405020304" charset="0"/>
              <a:cs typeface="Times New Roman" panose="02020603050405020304" charset="0"/>
              <a:sym typeface="+mn-ea"/>
            </a:endParaRPr>
          </a:p>
        </p:txBody>
      </p:sp>
      <p:sp>
        <p:nvSpPr>
          <p:cNvPr id="14" name="Text Box 13"/>
          <p:cNvSpPr txBox="1"/>
          <p:nvPr/>
        </p:nvSpPr>
        <p:spPr>
          <a:xfrm>
            <a:off x="7886700" y="4476750"/>
            <a:ext cx="4016375" cy="1568450"/>
          </a:xfrm>
          <a:prstGeom prst="rect">
            <a:avLst/>
          </a:prstGeom>
          <a:noFill/>
        </p:spPr>
        <p:txBody>
          <a:bodyPr wrap="none" rtlCol="0">
            <a:spAutoFit/>
          </a:bodyPr>
          <a:p>
            <a:pPr algn="l"/>
            <a:r>
              <a:rPr lang="en-US" sz="2400" b="1">
                <a:latin typeface="Times New Roman" panose="02020603050405020304" charset="0"/>
                <a:cs typeface="Times New Roman" panose="02020603050405020304" charset="0"/>
              </a:rPr>
              <a:t>Adjacent Sibiling Selector (+)</a:t>
            </a:r>
            <a:endParaRPr lang="en-US" sz="2400" b="1">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sym typeface="+mn-ea"/>
              </a:rPr>
              <a:t>div+p {</a:t>
            </a:r>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rPr>
              <a:t>text-align: center;</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10" grpId="0" animBg="1"/>
      <p:bldP spid="10" grpId="1" animBg="1"/>
      <p:bldP spid="8" grpId="0"/>
      <p:bldP spid="8" grpId="1"/>
      <p:bldP spid="13" grpId="0" animBg="1"/>
      <p:bldP spid="11" grpId="0"/>
      <p:bldP spid="13" grpId="1" animBg="1"/>
      <p:bldP spid="11" grpId="1"/>
      <p:bldP spid="12" grpId="0" animBg="1"/>
      <p:bldP spid="12" grpId="1" animBg="1"/>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z-index</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13" name="Text Box 12"/>
          <p:cNvSpPr txBox="1"/>
          <p:nvPr/>
        </p:nvSpPr>
        <p:spPr>
          <a:xfrm>
            <a:off x="184785" y="767715"/>
            <a:ext cx="4939665" cy="1938020"/>
          </a:xfrm>
          <a:prstGeom prst="rect">
            <a:avLst/>
          </a:prstGeom>
          <a:noFill/>
        </p:spPr>
        <p:txBody>
          <a:bodyPr wrap="square" rtlCol="0">
            <a:spAutoFit/>
          </a:bodyPr>
          <a:p>
            <a:pPr algn="just"/>
            <a:r>
              <a:rPr lang="en-US" sz="2000"/>
              <a:t>When elements are positioned, they can </a:t>
            </a:r>
            <a:r>
              <a:rPr lang="en-US" sz="2000">
                <a:solidFill>
                  <a:srgbClr val="C00000"/>
                </a:solidFill>
              </a:rPr>
              <a:t>overlap other elements</a:t>
            </a:r>
            <a:r>
              <a:rPr lang="en-US" sz="2000"/>
              <a:t>.</a:t>
            </a:r>
            <a:endParaRPr lang="en-US" sz="2000"/>
          </a:p>
          <a:p>
            <a:pPr algn="just"/>
            <a:endParaRPr lang="en-US" sz="2000"/>
          </a:p>
          <a:p>
            <a:pPr algn="just"/>
            <a:r>
              <a:rPr lang="en-US" sz="2000"/>
              <a:t>The z-index property specifies the stack order of an element (which element should be placed in</a:t>
            </a:r>
            <a:r>
              <a:rPr lang="en-US" sz="2000">
                <a:solidFill>
                  <a:srgbClr val="C00000"/>
                </a:solidFill>
              </a:rPr>
              <a:t> front of, or behind, the others</a:t>
            </a:r>
            <a:r>
              <a:rPr lang="en-US" sz="2000"/>
              <a:t>).</a:t>
            </a:r>
            <a:endParaRPr lang="en-US" sz="2000"/>
          </a:p>
        </p:txBody>
      </p:sp>
      <p:sp>
        <p:nvSpPr>
          <p:cNvPr id="14" name="Text Box 13"/>
          <p:cNvSpPr txBox="1"/>
          <p:nvPr/>
        </p:nvSpPr>
        <p:spPr>
          <a:xfrm>
            <a:off x="248285" y="2797810"/>
            <a:ext cx="4742180" cy="3415030"/>
          </a:xfrm>
          <a:prstGeom prst="rect">
            <a:avLst/>
          </a:prstGeom>
          <a:solidFill>
            <a:schemeClr val="accent4">
              <a:lumMod val="20000"/>
              <a:lumOff val="80000"/>
            </a:schemeClr>
          </a:solidFill>
        </p:spPr>
        <p:txBody>
          <a:bodyPr wrap="square" rtlCol="0">
            <a:spAutoFit/>
          </a:bodyPr>
          <a:p>
            <a:pPr algn="l"/>
            <a:r>
              <a:rPr lang="en-US" sz="2400">
                <a:latin typeface="Times New Roman" panose="02020603050405020304" charset="0"/>
                <a:cs typeface="Times New Roman" panose="02020603050405020304" charset="0"/>
              </a:rPr>
              <a:t>img {</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position: absolute;</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left: 0px;</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top: 0px;</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a:t>
            </a:r>
            <a:r>
              <a:rPr lang="en-US" sz="2400">
                <a:solidFill>
                  <a:srgbClr val="C00000"/>
                </a:solidFill>
                <a:latin typeface="Times New Roman" panose="02020603050405020304" charset="0"/>
                <a:cs typeface="Times New Roman" panose="02020603050405020304" charset="0"/>
              </a:rPr>
              <a:t>z-index: -1;</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&lt;h1&gt;This is a heading&lt;/h1&gt;</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&lt;img src="img_tree.png"&gt;</a:t>
            </a:r>
            <a:endParaRPr lang="en-US" sz="2400">
              <a:latin typeface="Times New Roman" panose="02020603050405020304" charset="0"/>
              <a:cs typeface="Times New Roman" panose="02020603050405020304" charset="0"/>
            </a:endParaRPr>
          </a:p>
        </p:txBody>
      </p:sp>
      <p:sp>
        <p:nvSpPr>
          <p:cNvPr id="15" name="矩形 8"/>
          <p:cNvSpPr/>
          <p:nvPr/>
        </p:nvSpPr>
        <p:spPr>
          <a:xfrm>
            <a:off x="5398135" y="376555"/>
            <a:ext cx="255778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 important</a:t>
            </a:r>
            <a:endParaRPr lang="en-US" altLang="zh-CN" sz="3200" b="1">
              <a:solidFill>
                <a:srgbClr val="C00000"/>
              </a:solidFill>
              <a:latin typeface="Times New Roman" panose="02020603050405020304" charset="0"/>
              <a:cs typeface="Times New Roman" panose="02020603050405020304" charset="0"/>
              <a:sym typeface="+mn-ea"/>
            </a:endParaRPr>
          </a:p>
        </p:txBody>
      </p:sp>
      <p:sp>
        <p:nvSpPr>
          <p:cNvPr id="18" name="Text Box 17"/>
          <p:cNvSpPr txBox="1"/>
          <p:nvPr/>
        </p:nvSpPr>
        <p:spPr>
          <a:xfrm>
            <a:off x="5557520" y="1141730"/>
            <a:ext cx="5796280" cy="5507990"/>
          </a:xfrm>
          <a:prstGeom prst="rect">
            <a:avLst/>
          </a:prstGeom>
          <a:noFill/>
        </p:spPr>
        <p:txBody>
          <a:bodyPr wrap="square" rtlCol="0">
            <a:spAutoFit/>
          </a:bodyPr>
          <a:p>
            <a:pPr algn="just"/>
            <a:r>
              <a:rPr lang="en-US" sz="2200"/>
              <a:t>The </a:t>
            </a:r>
            <a:r>
              <a:rPr lang="en-US" sz="2200">
                <a:solidFill>
                  <a:srgbClr val="C00000"/>
                </a:solidFill>
              </a:rPr>
              <a:t>!important</a:t>
            </a:r>
            <a:r>
              <a:rPr lang="en-US" sz="2200"/>
              <a:t> rule in CSS is used to add more importance to a property/value than normal.</a:t>
            </a:r>
            <a:endParaRPr lang="en-US" sz="2200"/>
          </a:p>
          <a:p>
            <a:pPr algn="just"/>
            <a:r>
              <a:rPr lang="en-US" sz="2200"/>
              <a:t>.</a:t>
            </a:r>
            <a:r>
              <a:rPr lang="en-US" sz="2200">
                <a:solidFill>
                  <a:srgbClr val="C00000"/>
                </a:solidFill>
              </a:rPr>
              <a:t>myclass</a:t>
            </a:r>
            <a:r>
              <a:rPr lang="en-US" sz="2200"/>
              <a:t> {</a:t>
            </a:r>
            <a:endParaRPr lang="en-US" sz="2200"/>
          </a:p>
          <a:p>
            <a:pPr algn="just"/>
            <a:r>
              <a:rPr lang="en-US" sz="2200"/>
              <a:t>  background-color: gray;</a:t>
            </a:r>
            <a:endParaRPr lang="en-US" sz="2200"/>
          </a:p>
          <a:p>
            <a:pPr algn="just"/>
            <a:r>
              <a:rPr lang="en-US" sz="2200"/>
              <a:t>}</a:t>
            </a:r>
            <a:endParaRPr lang="en-US" sz="2200"/>
          </a:p>
          <a:p>
            <a:pPr algn="just"/>
            <a:r>
              <a:rPr lang="en-US" sz="2200">
                <a:solidFill>
                  <a:srgbClr val="C00000"/>
                </a:solidFill>
              </a:rPr>
              <a:t>p</a:t>
            </a:r>
            <a:r>
              <a:rPr lang="en-US" sz="2200"/>
              <a:t> {</a:t>
            </a:r>
            <a:endParaRPr lang="en-US" sz="2200"/>
          </a:p>
          <a:p>
            <a:pPr algn="just"/>
            <a:r>
              <a:rPr lang="en-US" sz="2200"/>
              <a:t>  background-color: red </a:t>
            </a:r>
            <a:r>
              <a:rPr lang="en-US" sz="2200">
                <a:solidFill>
                  <a:srgbClr val="00B050"/>
                </a:solidFill>
                <a:highlight>
                  <a:srgbClr val="FFFF00"/>
                </a:highlight>
              </a:rPr>
              <a:t>!important</a:t>
            </a:r>
            <a:r>
              <a:rPr lang="en-US" sz="2200"/>
              <a:t>;</a:t>
            </a:r>
            <a:endParaRPr lang="en-US" sz="2200"/>
          </a:p>
          <a:p>
            <a:pPr algn="just"/>
            <a:r>
              <a:rPr lang="en-US" sz="2200"/>
              <a:t>}</a:t>
            </a:r>
            <a:endParaRPr lang="en-US" sz="2200"/>
          </a:p>
          <a:p>
            <a:pPr algn="just"/>
            <a:r>
              <a:rPr lang="en-US" sz="2200"/>
              <a:t>&lt;p class="</a:t>
            </a:r>
            <a:r>
              <a:rPr lang="en-US" sz="2200">
                <a:solidFill>
                  <a:srgbClr val="C00000"/>
                </a:solidFill>
              </a:rPr>
              <a:t>myclass</a:t>
            </a:r>
            <a:r>
              <a:rPr lang="en-US" sz="2200"/>
              <a:t>"&gt;This is some text in a paragraph.&lt;/p&gt;</a:t>
            </a:r>
            <a:endParaRPr lang="en-US" sz="2200"/>
          </a:p>
          <a:p>
            <a:pPr algn="just"/>
            <a:endParaRPr lang="en-US" sz="2200"/>
          </a:p>
          <a:p>
            <a:pPr algn="just"/>
            <a:r>
              <a:rPr lang="en-US" sz="2200">
                <a:sym typeface="+mn-ea"/>
              </a:rPr>
              <a:t>The CSS math functions allow mathematical expressions to be used as property values. Here, we will explain the </a:t>
            </a:r>
            <a:r>
              <a:rPr lang="en-US" sz="2200">
                <a:solidFill>
                  <a:srgbClr val="FF0000"/>
                </a:solidFill>
                <a:sym typeface="+mn-ea"/>
              </a:rPr>
              <a:t>calc(), max() and min()</a:t>
            </a:r>
            <a:r>
              <a:rPr lang="en-US" sz="2200">
                <a:sym typeface="+mn-ea"/>
              </a:rPr>
              <a:t> functions.</a:t>
            </a:r>
            <a:endParaRPr lang="en-US" sz="2200"/>
          </a:p>
          <a:p>
            <a:pPr algn="just"/>
            <a:endParaRPr lang="en-US"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zh-CN" altLang="en-US"/>
              <a:t>Made by Dammar Khadayat | Web Developer</a:t>
            </a:r>
            <a:endParaRPr lang="zh-CN" altLang="en-US"/>
          </a:p>
        </p:txBody>
      </p:sp>
      <p:sp>
        <p:nvSpPr>
          <p:cNvPr id="5" name="Slide Number Placeholder 4"/>
          <p:cNvSpPr>
            <a:spLocks noGrp="1"/>
          </p:cNvSpPr>
          <p:nvPr>
            <p:ph type="sldNum" sz="quarter" idx="12"/>
          </p:nvPr>
        </p:nvSpPr>
        <p:spPr/>
        <p:txBody>
          <a:bodyPr/>
          <a:p>
            <a:fld id="{565CE74E-AB26-4998-AD42-012C4C1AD076}" type="slidenum">
              <a:rPr lang="zh-CN" altLang="en-US" smtClean="0"/>
            </a:fld>
            <a:endParaRPr lang="zh-CN" altLang="en-US"/>
          </a:p>
        </p:txBody>
      </p:sp>
      <p:pic>
        <p:nvPicPr>
          <p:cNvPr id="2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113" r="1397" b="6686"/>
          <a:stretch>
            <a:fillRect/>
          </a:stretch>
        </p:blipFill>
        <p:spPr>
          <a:xfrm>
            <a:off x="608330" y="513080"/>
            <a:ext cx="10745470" cy="5506085"/>
          </a:xfrm>
          <a:prstGeom prst="rect">
            <a:avLst/>
          </a:prstGeom>
        </p:spPr>
      </p:pic>
      <p:grpSp>
        <p:nvGrpSpPr>
          <p:cNvPr id="6" name="Group 5"/>
          <p:cNvGrpSpPr/>
          <p:nvPr/>
        </p:nvGrpSpPr>
        <p:grpSpPr>
          <a:xfrm>
            <a:off x="3722370" y="1489075"/>
            <a:ext cx="6437630" cy="1989455"/>
            <a:chOff x="5894" y="2520"/>
            <a:chExt cx="10138" cy="3133"/>
          </a:xfrm>
        </p:grpSpPr>
        <p:sp>
          <p:nvSpPr>
            <p:cNvPr id="7" name="Text Box 6"/>
            <p:cNvSpPr txBox="1"/>
            <p:nvPr/>
          </p:nvSpPr>
          <p:spPr>
            <a:xfrm rot="20580000">
              <a:off x="5894" y="4346"/>
              <a:ext cx="3329" cy="1307"/>
            </a:xfrm>
            <a:prstGeom prst="rect">
              <a:avLst/>
            </a:prstGeom>
            <a:noFill/>
          </p:spPr>
          <p:txBody>
            <a:bodyPr wrap="square" rtlCol="0">
              <a:spAutoFit/>
            </a:bodyPr>
            <a:p>
              <a:r>
                <a:rPr lang="en-US" sz="2400" b="1">
                  <a:latin typeface="Times New Roman" panose="02020603050405020304" charset="0"/>
                  <a:cs typeface="Times New Roman" panose="02020603050405020304" charset="0"/>
                </a:rPr>
                <a:t>Assignment 6: </a:t>
              </a:r>
              <a:endParaRPr lang="en-US" sz="24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p:txBody>
        </p:sp>
        <p:sp>
          <p:nvSpPr>
            <p:cNvPr id="25" name="Text Box 24"/>
            <p:cNvSpPr txBox="1"/>
            <p:nvPr/>
          </p:nvSpPr>
          <p:spPr>
            <a:xfrm rot="20700000">
              <a:off x="10134" y="2520"/>
              <a:ext cx="5898" cy="3052"/>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sym typeface="+mn-ea"/>
                </a:rPr>
                <a:t>1. Use of text style property, font , and icon with example.</a:t>
              </a:r>
              <a:endParaRPr lang="en-US" sz="2400">
                <a:latin typeface="Times New Roman" panose="02020603050405020304" charset="0"/>
                <a:cs typeface="Times New Roman" panose="02020603050405020304" charset="0"/>
                <a:sym typeface="+mn-ea"/>
              </a:endParaRPr>
            </a:p>
            <a:p>
              <a:pPr algn="l"/>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sym typeface="+mn-ea"/>
                </a:rPr>
                <a:t>2. Design menu of a restaurent using lists.</a:t>
              </a:r>
              <a:endParaRPr lang="en-US" sz="2400">
                <a:latin typeface="Times New Roman" panose="02020603050405020304" charset="0"/>
                <a:cs typeface="Times New Roman" panose="02020603050405020304" charset="0"/>
                <a:sym typeface="+mn-ea"/>
              </a:endParaRPr>
            </a:p>
          </p:txBody>
        </p:sp>
      </p:grpSp>
      <p:pic>
        <p:nvPicPr>
          <p:cNvPr id="28" name="Content Placeholder 27" descr="xdezo_academy"/>
          <p:cNvPicPr>
            <a:picLocks noChangeAspect="1"/>
          </p:cNvPicPr>
          <p:nvPr/>
        </p:nvPicPr>
        <p:blipFill>
          <a:blip r:embed="rId2"/>
          <a:stretch>
            <a:fillRect/>
          </a:stretch>
        </p:blipFill>
        <p:spPr>
          <a:xfrm>
            <a:off x="10852150" y="-120015"/>
            <a:ext cx="1170305" cy="11703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Table</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13" name="Text Box 12"/>
          <p:cNvSpPr txBox="1"/>
          <p:nvPr/>
        </p:nvSpPr>
        <p:spPr>
          <a:xfrm>
            <a:off x="184785" y="767715"/>
            <a:ext cx="4939665" cy="5323205"/>
          </a:xfrm>
          <a:prstGeom prst="rect">
            <a:avLst/>
          </a:prstGeom>
          <a:noFill/>
        </p:spPr>
        <p:txBody>
          <a:bodyPr wrap="square" rtlCol="0">
            <a:spAutoFit/>
          </a:bodyPr>
          <a:p>
            <a:pPr algn="l"/>
            <a:r>
              <a:rPr lang="en-US" sz="2000"/>
              <a:t>To specify table borders in CSS, use the border property.</a:t>
            </a:r>
            <a:endParaRPr lang="en-US" sz="2000"/>
          </a:p>
          <a:p>
            <a:pPr algn="l"/>
            <a:endParaRPr lang="en-US" sz="2000"/>
          </a:p>
          <a:p>
            <a:pPr algn="l"/>
            <a:r>
              <a:rPr lang="en-US" sz="2000"/>
              <a:t>The example below specifies a solid border for </a:t>
            </a:r>
            <a:r>
              <a:rPr lang="en-US" sz="2000">
                <a:solidFill>
                  <a:srgbClr val="C00000"/>
                </a:solidFill>
              </a:rPr>
              <a:t>&lt;table&gt;, &lt;th&gt;, and &lt;td&gt;</a:t>
            </a:r>
            <a:r>
              <a:rPr lang="en-US" sz="2000"/>
              <a:t> elements:</a:t>
            </a:r>
            <a:endParaRPr lang="en-US" sz="2000"/>
          </a:p>
          <a:p>
            <a:pPr algn="l"/>
            <a:endParaRPr lang="en-US" sz="2000"/>
          </a:p>
          <a:p>
            <a:pPr algn="l"/>
            <a:r>
              <a:rPr lang="en-US" sz="2000"/>
              <a:t>table, th, td {</a:t>
            </a:r>
            <a:endParaRPr lang="en-US" sz="2000"/>
          </a:p>
          <a:p>
            <a:pPr algn="l"/>
            <a:r>
              <a:rPr lang="en-US" sz="2000"/>
              <a:t>  </a:t>
            </a:r>
            <a:r>
              <a:rPr lang="en-US" sz="2000">
                <a:solidFill>
                  <a:srgbClr val="C00000"/>
                </a:solidFill>
              </a:rPr>
              <a:t>border: 1px solid; //border</a:t>
            </a:r>
            <a:endParaRPr lang="en-US" sz="2000">
              <a:solidFill>
                <a:srgbClr val="C00000"/>
              </a:solidFill>
            </a:endParaRPr>
          </a:p>
          <a:p>
            <a:pPr algn="l"/>
            <a:r>
              <a:rPr lang="en-US" sz="2000">
                <a:solidFill>
                  <a:srgbClr val="C00000"/>
                </a:solidFill>
              </a:rPr>
              <a:t>border-collapse: collapse; //collapse</a:t>
            </a:r>
            <a:endParaRPr lang="en-US" sz="2000">
              <a:solidFill>
                <a:srgbClr val="C00000"/>
              </a:solidFill>
            </a:endParaRPr>
          </a:p>
          <a:p>
            <a:pPr algn="l"/>
            <a:r>
              <a:rPr lang="en-US" sz="2000"/>
              <a:t>}</a:t>
            </a:r>
            <a:endParaRPr lang="en-US" sz="2000"/>
          </a:p>
          <a:p>
            <a:pPr algn="l"/>
            <a:r>
              <a:rPr lang="en-US" sz="2000"/>
              <a:t>table {</a:t>
            </a:r>
            <a:endParaRPr lang="en-US" sz="2000"/>
          </a:p>
          <a:p>
            <a:pPr algn="l"/>
            <a:r>
              <a:rPr lang="en-US" sz="2000"/>
              <a:t>  </a:t>
            </a:r>
            <a:r>
              <a:rPr lang="en-US" sz="2000">
                <a:solidFill>
                  <a:srgbClr val="C00000"/>
                </a:solidFill>
              </a:rPr>
              <a:t>width: 100%;   //table size</a:t>
            </a:r>
            <a:endParaRPr lang="en-US" sz="2000">
              <a:solidFill>
                <a:srgbClr val="C00000"/>
              </a:solidFill>
            </a:endParaRPr>
          </a:p>
          <a:p>
            <a:pPr algn="l"/>
            <a:r>
              <a:rPr lang="en-US" sz="2000"/>
              <a:t>}</a:t>
            </a:r>
            <a:endParaRPr lang="en-US" sz="2000"/>
          </a:p>
          <a:p>
            <a:pPr algn="l"/>
            <a:r>
              <a:rPr lang="en-US" sz="2000"/>
              <a:t>td {</a:t>
            </a:r>
            <a:endParaRPr lang="en-US" sz="2000"/>
          </a:p>
          <a:p>
            <a:pPr algn="l"/>
            <a:r>
              <a:rPr lang="en-US" sz="2000"/>
              <a:t>  </a:t>
            </a:r>
            <a:r>
              <a:rPr lang="en-US" sz="2000">
                <a:solidFill>
                  <a:srgbClr val="C00000"/>
                </a:solidFill>
              </a:rPr>
              <a:t>height: 50px;</a:t>
            </a:r>
            <a:endParaRPr lang="en-US" sz="2000">
              <a:solidFill>
                <a:srgbClr val="C00000"/>
              </a:solidFill>
            </a:endParaRPr>
          </a:p>
          <a:p>
            <a:pPr algn="l"/>
            <a:r>
              <a:rPr lang="en-US" sz="2000">
                <a:solidFill>
                  <a:srgbClr val="C00000"/>
                </a:solidFill>
              </a:rPr>
              <a:t>  vertical-align: bottom;   // alignment</a:t>
            </a:r>
            <a:endParaRPr lang="en-US" sz="2000">
              <a:solidFill>
                <a:srgbClr val="C00000"/>
              </a:solidFill>
            </a:endParaRPr>
          </a:p>
          <a:p>
            <a:pPr algn="l"/>
            <a:r>
              <a:rPr lang="en-US" sz="2000"/>
              <a:t>}</a:t>
            </a:r>
            <a:endParaRPr lang="en-US" sz="2000"/>
          </a:p>
        </p:txBody>
      </p:sp>
      <p:sp>
        <p:nvSpPr>
          <p:cNvPr id="14" name="Text Box 13"/>
          <p:cNvSpPr txBox="1"/>
          <p:nvPr/>
        </p:nvSpPr>
        <p:spPr>
          <a:xfrm>
            <a:off x="5124450" y="581025"/>
            <a:ext cx="2705100" cy="5846445"/>
          </a:xfrm>
          <a:prstGeom prst="rect">
            <a:avLst/>
          </a:prstGeom>
          <a:solidFill>
            <a:schemeClr val="accent3">
              <a:lumMod val="20000"/>
              <a:lumOff val="80000"/>
            </a:schemeClr>
          </a:solidFill>
        </p:spPr>
        <p:txBody>
          <a:bodyPr wrap="none" rtlCol="0">
            <a:spAutoFit/>
          </a:bodyPr>
          <a:p>
            <a:pPr algn="l"/>
            <a:r>
              <a:rPr lang="en-US" sz="2200"/>
              <a:t>&lt;table&gt;</a:t>
            </a:r>
            <a:endParaRPr lang="en-US" sz="2200"/>
          </a:p>
          <a:p>
            <a:pPr algn="l"/>
            <a:r>
              <a:rPr lang="en-US" sz="2200"/>
              <a:t>  &lt;tr&gt;</a:t>
            </a:r>
            <a:endParaRPr lang="en-US" sz="2200"/>
          </a:p>
          <a:p>
            <a:pPr algn="l"/>
            <a:r>
              <a:rPr lang="en-US" sz="2200"/>
              <a:t>    &lt;th&gt;Firstname&lt;/th&gt;</a:t>
            </a:r>
            <a:endParaRPr lang="en-US" sz="2200"/>
          </a:p>
          <a:p>
            <a:pPr algn="l"/>
            <a:r>
              <a:rPr lang="en-US" sz="2200"/>
              <a:t>    &lt;th&gt;Lastname&lt;/th&gt;</a:t>
            </a:r>
            <a:endParaRPr lang="en-US" sz="2200"/>
          </a:p>
          <a:p>
            <a:pPr algn="l"/>
            <a:r>
              <a:rPr lang="en-US" sz="2200"/>
              <a:t>    &lt;th&gt;Savings&lt;/th&gt;</a:t>
            </a:r>
            <a:endParaRPr lang="en-US" sz="2200"/>
          </a:p>
          <a:p>
            <a:pPr algn="l"/>
            <a:r>
              <a:rPr lang="en-US" sz="2200"/>
              <a:t>  &lt;/tr&gt;</a:t>
            </a:r>
            <a:endParaRPr lang="en-US" sz="2200"/>
          </a:p>
          <a:p>
            <a:pPr algn="l"/>
            <a:r>
              <a:rPr lang="en-US" sz="2200"/>
              <a:t>  &lt;tr&gt;</a:t>
            </a:r>
            <a:endParaRPr lang="en-US" sz="2200"/>
          </a:p>
          <a:p>
            <a:pPr algn="l"/>
            <a:r>
              <a:rPr lang="en-US" sz="2200"/>
              <a:t>    &lt;td&gt;Joe&lt;/td&gt;</a:t>
            </a:r>
            <a:endParaRPr lang="en-US" sz="2200"/>
          </a:p>
          <a:p>
            <a:pPr algn="l"/>
            <a:r>
              <a:rPr lang="en-US" sz="2200"/>
              <a:t>    &lt;td&gt;Swanson&lt;/td&gt;</a:t>
            </a:r>
            <a:endParaRPr lang="en-US" sz="2200"/>
          </a:p>
          <a:p>
            <a:pPr algn="l"/>
            <a:r>
              <a:rPr lang="en-US" sz="2200"/>
              <a:t>    &lt;td&gt;$300&lt;/td&gt;</a:t>
            </a:r>
            <a:endParaRPr lang="en-US" sz="2200"/>
          </a:p>
          <a:p>
            <a:pPr algn="l"/>
            <a:r>
              <a:rPr lang="en-US" sz="2200"/>
              <a:t>  &lt;/tr&gt;</a:t>
            </a:r>
            <a:endParaRPr lang="en-US" sz="2200"/>
          </a:p>
          <a:p>
            <a:pPr algn="l"/>
            <a:r>
              <a:rPr lang="en-US" sz="2200"/>
              <a:t>  &lt;tr&gt;</a:t>
            </a:r>
            <a:endParaRPr lang="en-US" sz="2200"/>
          </a:p>
          <a:p>
            <a:pPr algn="l"/>
            <a:r>
              <a:rPr lang="en-US" sz="2200"/>
              <a:t>    &lt;td&gt;Cleveland&lt;/td&gt;</a:t>
            </a:r>
            <a:endParaRPr lang="en-US" sz="2200"/>
          </a:p>
          <a:p>
            <a:pPr algn="l"/>
            <a:r>
              <a:rPr lang="en-US" sz="2200"/>
              <a:t>    &lt;td&gt;Brown&lt;/td&gt;</a:t>
            </a:r>
            <a:endParaRPr lang="en-US" sz="2200"/>
          </a:p>
          <a:p>
            <a:pPr algn="l"/>
            <a:r>
              <a:rPr lang="en-US" sz="2200"/>
              <a:t>    &lt;td&gt;$250&lt;/td&gt;</a:t>
            </a:r>
            <a:endParaRPr lang="en-US" sz="2200"/>
          </a:p>
          <a:p>
            <a:pPr algn="l"/>
            <a:r>
              <a:rPr lang="en-US" sz="2200"/>
              <a:t>  &lt;/tr&gt;</a:t>
            </a:r>
            <a:endParaRPr lang="en-US" sz="2200"/>
          </a:p>
          <a:p>
            <a:pPr algn="l"/>
            <a:r>
              <a:rPr lang="en-US" sz="2200"/>
              <a:t>&lt;/table&gt;</a:t>
            </a:r>
            <a:endParaRPr lang="en-US" sz="2200"/>
          </a:p>
        </p:txBody>
      </p:sp>
      <p:sp>
        <p:nvSpPr>
          <p:cNvPr id="15" name="Text Box 14"/>
          <p:cNvSpPr txBox="1"/>
          <p:nvPr/>
        </p:nvSpPr>
        <p:spPr>
          <a:xfrm>
            <a:off x="7950835" y="854075"/>
            <a:ext cx="3213100" cy="4492625"/>
          </a:xfrm>
          <a:prstGeom prst="rect">
            <a:avLst/>
          </a:prstGeom>
          <a:solidFill>
            <a:schemeClr val="accent4">
              <a:lumMod val="20000"/>
              <a:lumOff val="80000"/>
            </a:schemeClr>
          </a:solidFill>
        </p:spPr>
        <p:txBody>
          <a:bodyPr wrap="none" rtlCol="0">
            <a:spAutoFit/>
          </a:bodyPr>
          <a:p>
            <a:pPr algn="l"/>
            <a:r>
              <a:rPr lang="en-US" sz="2200"/>
              <a:t>table, td, th {  </a:t>
            </a:r>
            <a:endParaRPr lang="en-US" sz="2200"/>
          </a:p>
          <a:p>
            <a:pPr algn="l"/>
            <a:r>
              <a:rPr lang="en-US" sz="2200"/>
              <a:t>  border: 1px solid #ddd;</a:t>
            </a:r>
            <a:endParaRPr lang="en-US" sz="2200"/>
          </a:p>
          <a:p>
            <a:pPr algn="l"/>
            <a:r>
              <a:rPr lang="en-US" sz="2200"/>
              <a:t>  text-align: left;</a:t>
            </a:r>
            <a:endParaRPr lang="en-US" sz="2200"/>
          </a:p>
          <a:p>
            <a:pPr algn="l"/>
            <a:r>
              <a:rPr lang="en-US" sz="2200"/>
              <a:t>}</a:t>
            </a:r>
            <a:endParaRPr lang="en-US" sz="2200"/>
          </a:p>
          <a:p>
            <a:pPr algn="l"/>
            <a:endParaRPr lang="en-US" sz="2200"/>
          </a:p>
          <a:p>
            <a:pPr algn="l"/>
            <a:r>
              <a:rPr lang="en-US" sz="2200"/>
              <a:t>table {</a:t>
            </a:r>
            <a:endParaRPr lang="en-US" sz="2200"/>
          </a:p>
          <a:p>
            <a:pPr algn="l"/>
            <a:r>
              <a:rPr lang="en-US" sz="2200"/>
              <a:t>  border-collapse: collapse;</a:t>
            </a:r>
            <a:endParaRPr lang="en-US" sz="2200"/>
          </a:p>
          <a:p>
            <a:pPr algn="l"/>
            <a:r>
              <a:rPr lang="en-US" sz="2200"/>
              <a:t>  width: 100%;</a:t>
            </a:r>
            <a:endParaRPr lang="en-US" sz="2200"/>
          </a:p>
          <a:p>
            <a:pPr algn="l"/>
            <a:r>
              <a:rPr lang="en-US" sz="2200"/>
              <a:t>}</a:t>
            </a:r>
            <a:endParaRPr lang="en-US" sz="2200"/>
          </a:p>
          <a:p>
            <a:pPr algn="l"/>
            <a:endParaRPr lang="en-US" sz="2200"/>
          </a:p>
          <a:p>
            <a:pPr algn="l"/>
            <a:r>
              <a:rPr lang="en-US" sz="2200"/>
              <a:t>th, td {</a:t>
            </a:r>
            <a:endParaRPr lang="en-US" sz="2200"/>
          </a:p>
          <a:p>
            <a:pPr algn="l"/>
            <a:r>
              <a:rPr lang="en-US" sz="2200"/>
              <a:t>  padding: 15px;</a:t>
            </a:r>
            <a:endParaRPr lang="en-US" sz="2200"/>
          </a:p>
          <a:p>
            <a:pPr algn="l"/>
            <a:r>
              <a:rPr lang="en-US" sz="2200"/>
              <a:t>}</a:t>
            </a:r>
            <a:endParaRPr lang="en-US"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bldLvl="0" animBg="1"/>
      <p:bldP spid="14" grpId="1" animBg="1"/>
      <p:bldP spid="15" grpId="0" bldLvl="0" animBg="1"/>
      <p:bldP spid="1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Display</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13" name="Text Box 12"/>
          <p:cNvSpPr txBox="1"/>
          <p:nvPr/>
        </p:nvSpPr>
        <p:spPr>
          <a:xfrm>
            <a:off x="184785" y="767715"/>
            <a:ext cx="4939665" cy="5631180"/>
          </a:xfrm>
          <a:prstGeom prst="rect">
            <a:avLst/>
          </a:prstGeom>
          <a:noFill/>
        </p:spPr>
        <p:txBody>
          <a:bodyPr wrap="square" rtlCol="0">
            <a:spAutoFit/>
          </a:bodyPr>
          <a:p>
            <a:pPr algn="just"/>
            <a:r>
              <a:rPr lang="en-US" sz="2000"/>
              <a:t>The display property specifies if/how an element is displayed.</a:t>
            </a:r>
            <a:endParaRPr lang="en-US" sz="2000"/>
          </a:p>
          <a:p>
            <a:pPr algn="just"/>
            <a:endParaRPr lang="en-US" sz="2000"/>
          </a:p>
          <a:p>
            <a:pPr algn="just"/>
            <a:r>
              <a:rPr lang="en-US" sz="2000"/>
              <a:t>Every HTML element has a default display value depending on what type of element it is. The default display value for most elements is block or inline.</a:t>
            </a:r>
            <a:endParaRPr lang="en-US" sz="2000"/>
          </a:p>
          <a:p>
            <a:pPr algn="l"/>
            <a:r>
              <a:rPr lang="en-US" sz="2000"/>
              <a:t>  </a:t>
            </a:r>
            <a:endParaRPr lang="en-US" sz="2000"/>
          </a:p>
          <a:p>
            <a:pPr algn="l"/>
            <a:r>
              <a:rPr lang="en-US" sz="2000" b="1">
                <a:solidFill>
                  <a:srgbClr val="C00000"/>
                </a:solidFill>
              </a:rPr>
              <a:t>display: inline;</a:t>
            </a:r>
            <a:endParaRPr lang="en-US" sz="2000" b="1">
              <a:solidFill>
                <a:srgbClr val="C00000"/>
              </a:solidFill>
            </a:endParaRPr>
          </a:p>
          <a:p>
            <a:pPr algn="l"/>
            <a:endParaRPr lang="en-US" sz="2000">
              <a:solidFill>
                <a:srgbClr val="C00000"/>
              </a:solidFill>
            </a:endParaRPr>
          </a:p>
          <a:p>
            <a:pPr algn="just"/>
            <a:r>
              <a:rPr lang="en-US" sz="2000" b="1">
                <a:solidFill>
                  <a:srgbClr val="C00000"/>
                </a:solidFill>
              </a:rPr>
              <a:t>display: inline-block</a:t>
            </a:r>
            <a:r>
              <a:rPr lang="en-US" sz="2000">
                <a:solidFill>
                  <a:schemeClr val="tx1"/>
                </a:solidFill>
              </a:rPr>
              <a:t>, the top and bottom margins/paddings are respected, but with display: inline they are not.</a:t>
            </a:r>
            <a:endParaRPr lang="en-US" sz="2000">
              <a:solidFill>
                <a:schemeClr val="tx1"/>
              </a:solidFill>
            </a:endParaRPr>
          </a:p>
          <a:p>
            <a:pPr algn="just"/>
            <a:endParaRPr lang="en-US" sz="2000">
              <a:solidFill>
                <a:schemeClr val="tx1"/>
              </a:solidFill>
            </a:endParaRPr>
          </a:p>
          <a:p>
            <a:pPr algn="just"/>
            <a:r>
              <a:rPr lang="en-US" sz="2000">
                <a:solidFill>
                  <a:schemeClr val="tx1"/>
                </a:solidFill>
              </a:rPr>
              <a:t>Compared to </a:t>
            </a:r>
            <a:r>
              <a:rPr lang="en-US" sz="2000">
                <a:solidFill>
                  <a:srgbClr val="C00000"/>
                </a:solidFill>
              </a:rPr>
              <a:t>display: block</a:t>
            </a:r>
            <a:r>
              <a:rPr lang="en-US" sz="2000">
                <a:solidFill>
                  <a:schemeClr val="tx1"/>
                </a:solidFill>
              </a:rPr>
              <a:t>, the major difference is that</a:t>
            </a:r>
            <a:r>
              <a:rPr lang="en-US" sz="2000">
                <a:solidFill>
                  <a:srgbClr val="C00000"/>
                </a:solidFill>
              </a:rPr>
              <a:t> display: inline-block</a:t>
            </a:r>
            <a:r>
              <a:rPr lang="en-US" sz="2000">
                <a:solidFill>
                  <a:schemeClr val="tx1"/>
                </a:solidFill>
              </a:rPr>
              <a:t> does not add a line-break after the element, so the element can sit next to other elements.</a:t>
            </a:r>
            <a:endParaRPr lang="en-US" sz="2000">
              <a:solidFill>
                <a:schemeClr val="tx1"/>
              </a:solidFill>
            </a:endParaRPr>
          </a:p>
        </p:txBody>
      </p:sp>
      <p:sp>
        <p:nvSpPr>
          <p:cNvPr id="4" name="Text Box 3"/>
          <p:cNvSpPr txBox="1"/>
          <p:nvPr/>
        </p:nvSpPr>
        <p:spPr>
          <a:xfrm>
            <a:off x="5798185" y="675640"/>
            <a:ext cx="4939665" cy="5631180"/>
          </a:xfrm>
          <a:prstGeom prst="rect">
            <a:avLst/>
          </a:prstGeom>
          <a:noFill/>
        </p:spPr>
        <p:txBody>
          <a:bodyPr wrap="square" rtlCol="0">
            <a:spAutoFit/>
          </a:bodyPr>
          <a:p>
            <a:pPr algn="just"/>
            <a:r>
              <a:rPr lang="en-US" sz="2000" b="1"/>
              <a:t>Width &amp; Max-width</a:t>
            </a:r>
            <a:endParaRPr lang="en-US" sz="2000" b="1"/>
          </a:p>
          <a:p>
            <a:pPr algn="just"/>
            <a:endParaRPr lang="en-US" sz="2000" b="1"/>
          </a:p>
          <a:p>
            <a:pPr algn="just"/>
            <a:r>
              <a:rPr lang="en-US" sz="2000">
                <a:solidFill>
                  <a:schemeClr val="tx1"/>
                </a:solidFill>
              </a:rPr>
              <a:t>&lt;div class="ex1"&gt;This div element has</a:t>
            </a:r>
            <a:r>
              <a:rPr lang="en-US" sz="2000">
                <a:solidFill>
                  <a:srgbClr val="C00000"/>
                </a:solidFill>
              </a:rPr>
              <a:t> width: 500px;</a:t>
            </a:r>
            <a:r>
              <a:rPr lang="en-US" sz="2000">
                <a:solidFill>
                  <a:schemeClr val="tx1"/>
                </a:solidFill>
              </a:rPr>
              <a:t>&lt;/div&gt;</a:t>
            </a:r>
            <a:endParaRPr lang="en-US" sz="2000">
              <a:solidFill>
                <a:schemeClr val="tx1"/>
              </a:solidFill>
            </a:endParaRPr>
          </a:p>
          <a:p>
            <a:pPr algn="just"/>
            <a:endParaRPr lang="en-US" sz="2000">
              <a:solidFill>
                <a:schemeClr val="tx1"/>
              </a:solidFill>
            </a:endParaRPr>
          </a:p>
          <a:p>
            <a:pPr algn="just"/>
            <a:r>
              <a:rPr lang="en-US" sz="2000">
                <a:solidFill>
                  <a:schemeClr val="tx1"/>
                </a:solidFill>
              </a:rPr>
              <a:t>&lt;div class="ex2"&gt;This div element has </a:t>
            </a:r>
            <a:r>
              <a:rPr lang="en-US" sz="2000">
                <a:solidFill>
                  <a:srgbClr val="C00000"/>
                </a:solidFill>
              </a:rPr>
              <a:t>max-width: 500px;</a:t>
            </a:r>
            <a:r>
              <a:rPr lang="en-US" sz="2000">
                <a:solidFill>
                  <a:schemeClr val="tx1"/>
                </a:solidFill>
              </a:rPr>
              <a:t>&lt;/div&gt;</a:t>
            </a:r>
            <a:endParaRPr lang="en-US" sz="2000">
              <a:solidFill>
                <a:schemeClr val="tx1"/>
              </a:solidFill>
            </a:endParaRPr>
          </a:p>
          <a:p>
            <a:pPr algn="just"/>
            <a:endParaRPr lang="en-US" sz="2000">
              <a:solidFill>
                <a:schemeClr val="tx1"/>
              </a:solidFill>
            </a:endParaRPr>
          </a:p>
          <a:p>
            <a:pPr algn="just"/>
            <a:r>
              <a:rPr lang="en-US" sz="2000">
                <a:solidFill>
                  <a:schemeClr val="tx1"/>
                </a:solidFill>
              </a:rPr>
              <a:t>div.ex1 {</a:t>
            </a:r>
            <a:endParaRPr lang="en-US" sz="2000">
              <a:solidFill>
                <a:schemeClr val="tx1"/>
              </a:solidFill>
            </a:endParaRPr>
          </a:p>
          <a:p>
            <a:pPr algn="just"/>
            <a:r>
              <a:rPr lang="en-US" sz="2000">
                <a:solidFill>
                  <a:schemeClr val="tx1"/>
                </a:solidFill>
              </a:rPr>
              <a:t>  </a:t>
            </a:r>
            <a:r>
              <a:rPr lang="en-US" sz="2000">
                <a:solidFill>
                  <a:srgbClr val="C00000"/>
                </a:solidFill>
              </a:rPr>
              <a:t>width: 500px;</a:t>
            </a:r>
            <a:endParaRPr lang="en-US" sz="2000">
              <a:solidFill>
                <a:schemeClr val="tx1"/>
              </a:solidFill>
            </a:endParaRPr>
          </a:p>
          <a:p>
            <a:pPr algn="just"/>
            <a:r>
              <a:rPr lang="en-US" sz="2000">
                <a:solidFill>
                  <a:schemeClr val="tx1"/>
                </a:solidFill>
              </a:rPr>
              <a:t>  margin: auto;</a:t>
            </a:r>
            <a:endParaRPr lang="en-US" sz="2000">
              <a:solidFill>
                <a:schemeClr val="tx1"/>
              </a:solidFill>
            </a:endParaRPr>
          </a:p>
          <a:p>
            <a:pPr algn="just"/>
            <a:r>
              <a:rPr lang="en-US" sz="2000">
                <a:solidFill>
                  <a:schemeClr val="tx1"/>
                </a:solidFill>
              </a:rPr>
              <a:t>  border: 3px solid #73AD21;</a:t>
            </a:r>
            <a:endParaRPr lang="en-US" sz="2000">
              <a:solidFill>
                <a:schemeClr val="tx1"/>
              </a:solidFill>
            </a:endParaRPr>
          </a:p>
          <a:p>
            <a:pPr algn="just"/>
            <a:r>
              <a:rPr lang="en-US" sz="2000">
                <a:solidFill>
                  <a:schemeClr val="tx1"/>
                </a:solidFill>
              </a:rPr>
              <a:t>}</a:t>
            </a:r>
            <a:endParaRPr lang="en-US" sz="2000">
              <a:solidFill>
                <a:schemeClr val="tx1"/>
              </a:solidFill>
            </a:endParaRPr>
          </a:p>
          <a:p>
            <a:pPr algn="just"/>
            <a:r>
              <a:rPr lang="en-US" sz="2000">
                <a:solidFill>
                  <a:schemeClr val="tx1"/>
                </a:solidFill>
              </a:rPr>
              <a:t>div.ex2 {</a:t>
            </a:r>
            <a:endParaRPr lang="en-US" sz="2000">
              <a:solidFill>
                <a:schemeClr val="tx1"/>
              </a:solidFill>
            </a:endParaRPr>
          </a:p>
          <a:p>
            <a:pPr algn="just"/>
            <a:r>
              <a:rPr lang="en-US" sz="2000">
                <a:solidFill>
                  <a:schemeClr val="tx1"/>
                </a:solidFill>
              </a:rPr>
              <a:t> </a:t>
            </a:r>
            <a:r>
              <a:rPr lang="en-US" sz="2000">
                <a:solidFill>
                  <a:srgbClr val="C00000"/>
                </a:solidFill>
              </a:rPr>
              <a:t> max-width: 500px;</a:t>
            </a:r>
            <a:endParaRPr lang="en-US" sz="2000">
              <a:solidFill>
                <a:schemeClr val="tx1"/>
              </a:solidFill>
            </a:endParaRPr>
          </a:p>
          <a:p>
            <a:pPr algn="just"/>
            <a:r>
              <a:rPr lang="en-US" sz="2000">
                <a:solidFill>
                  <a:schemeClr val="tx1"/>
                </a:solidFill>
              </a:rPr>
              <a:t>  margin: auto;</a:t>
            </a:r>
            <a:endParaRPr lang="en-US" sz="2000">
              <a:solidFill>
                <a:schemeClr val="tx1"/>
              </a:solidFill>
            </a:endParaRPr>
          </a:p>
          <a:p>
            <a:pPr algn="just"/>
            <a:r>
              <a:rPr lang="en-US" sz="2000">
                <a:solidFill>
                  <a:schemeClr val="tx1"/>
                </a:solidFill>
              </a:rPr>
              <a:t>  border: 3px solid #73AD21;</a:t>
            </a:r>
            <a:endParaRPr lang="en-US" sz="2000">
              <a:solidFill>
                <a:schemeClr val="tx1"/>
              </a:solidFill>
            </a:endParaRPr>
          </a:p>
          <a:p>
            <a:pPr algn="just"/>
            <a:r>
              <a:rPr lang="en-US" sz="2000">
                <a:solidFill>
                  <a:schemeClr val="tx1"/>
                </a:solidFill>
              </a:rPr>
              <a:t>}</a:t>
            </a:r>
            <a:endParaRPr lang="en-US" sz="2000">
              <a:solidFill>
                <a:schemeClr val="tx1"/>
              </a:solidFill>
            </a:endParaRPr>
          </a:p>
        </p:txBody>
      </p:sp>
      <mc:AlternateContent xmlns:mc="http://schemas.openxmlformats.org/markup-compatibility/2006" xmlns:p14="http://schemas.microsoft.com/office/powerpoint/2010/main">
        <mc:Choice Requires="p14">
          <p:contentPart r:id="rId4" p14:bwMode="auto">
            <p14:nvContentPartPr>
              <p14:cNvPr id="5" name="Ink 4"/>
              <p14:cNvContentPartPr/>
              <p14:nvPr/>
            </p14:nvContentPartPr>
            <p14:xfrm>
              <a:off x="9126855" y="3117215"/>
              <a:ext cx="2854325" cy="2863215"/>
            </p14:xfrm>
          </p:contentPart>
        </mc:Choice>
        <mc:Fallback xmlns="">
          <p:pic>
            <p:nvPicPr>
              <p:cNvPr id="5" name="Ink 4"/>
            </p:nvPicPr>
            <p:blipFill>
              <a:blip r:embed="rId5"/>
            </p:blipFill>
            <p:spPr>
              <a:xfrm>
                <a:off x="9126855" y="3117215"/>
                <a:ext cx="2854325" cy="286321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Ink 6"/>
              <p14:cNvContentPartPr/>
              <p14:nvPr/>
            </p14:nvContentPartPr>
            <p14:xfrm>
              <a:off x="9407525" y="3463290"/>
              <a:ext cx="2237105" cy="599440"/>
            </p14:xfrm>
          </p:contentPart>
        </mc:Choice>
        <mc:Fallback xmlns="">
          <p:pic>
            <p:nvPicPr>
              <p:cNvPr id="7" name="Ink 6"/>
            </p:nvPicPr>
            <p:blipFill>
              <a:blip r:embed="rId7"/>
            </p:blipFill>
            <p:spPr>
              <a:xfrm>
                <a:off x="9407525" y="3463290"/>
                <a:ext cx="2237105" cy="59944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Ink 7"/>
              <p14:cNvContentPartPr/>
              <p14:nvPr/>
            </p14:nvContentPartPr>
            <p14:xfrm>
              <a:off x="9473565" y="4211320"/>
              <a:ext cx="1329055" cy="628015"/>
            </p14:xfrm>
          </p:contentPart>
        </mc:Choice>
        <mc:Fallback xmlns="">
          <p:pic>
            <p:nvPicPr>
              <p:cNvPr id="8" name="Ink 7"/>
            </p:nvPicPr>
            <p:blipFill>
              <a:blip r:embed="rId9"/>
            </p:blipFill>
            <p:spPr>
              <a:xfrm>
                <a:off x="9473565" y="4211320"/>
                <a:ext cx="1329055" cy="62801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Ink 8"/>
              <p14:cNvContentPartPr/>
              <p14:nvPr/>
            </p14:nvContentPartPr>
            <p14:xfrm>
              <a:off x="7489825" y="3594100"/>
              <a:ext cx="1666240" cy="38100"/>
            </p14:xfrm>
          </p:contentPart>
        </mc:Choice>
        <mc:Fallback xmlns="">
          <p:pic>
            <p:nvPicPr>
              <p:cNvPr id="9" name="Ink 8"/>
            </p:nvPicPr>
            <p:blipFill>
              <a:blip r:embed="rId11"/>
            </p:blipFill>
            <p:spPr>
              <a:xfrm>
                <a:off x="7489825" y="3594100"/>
                <a:ext cx="1666240" cy="381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Ink 10"/>
              <p14:cNvContentPartPr/>
              <p14:nvPr/>
            </p14:nvContentPartPr>
            <p14:xfrm>
              <a:off x="8977630" y="3519170"/>
              <a:ext cx="224790" cy="253365"/>
            </p14:xfrm>
          </p:contentPart>
        </mc:Choice>
        <mc:Fallback xmlns="">
          <p:pic>
            <p:nvPicPr>
              <p:cNvPr id="11" name="Ink 10"/>
            </p:nvPicPr>
            <p:blipFill>
              <a:blip r:embed="rId13"/>
            </p:blipFill>
            <p:spPr>
              <a:xfrm>
                <a:off x="8977630" y="3519170"/>
                <a:ext cx="224790" cy="25336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Ink 11"/>
              <p14:cNvContentPartPr/>
              <p14:nvPr/>
            </p14:nvContentPartPr>
            <p14:xfrm>
              <a:off x="7910830" y="4529455"/>
              <a:ext cx="1469390" cy="636905"/>
            </p14:xfrm>
          </p:contentPart>
        </mc:Choice>
        <mc:Fallback xmlns="">
          <p:pic>
            <p:nvPicPr>
              <p:cNvPr id="12" name="Ink 11"/>
            </p:nvPicPr>
            <p:blipFill>
              <a:blip r:embed="rId15"/>
            </p:blipFill>
            <p:spPr>
              <a:xfrm>
                <a:off x="7910830" y="4529455"/>
                <a:ext cx="1469390" cy="63690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6" name="Ink 15"/>
              <p14:cNvContentPartPr/>
              <p14:nvPr/>
            </p14:nvContentPartPr>
            <p14:xfrm>
              <a:off x="9267190" y="4436110"/>
              <a:ext cx="122555" cy="300355"/>
            </p14:xfrm>
          </p:contentPart>
        </mc:Choice>
        <mc:Fallback xmlns="">
          <p:pic>
            <p:nvPicPr>
              <p:cNvPr id="16" name="Ink 15"/>
            </p:nvPicPr>
            <p:blipFill>
              <a:blip r:embed="rId17"/>
            </p:blipFill>
            <p:spPr>
              <a:xfrm>
                <a:off x="9267190" y="4436110"/>
                <a:ext cx="122555" cy="300355"/>
              </a:xfrm>
              <a:prstGeom prst="rect"/>
            </p:spPr>
          </p:pic>
        </mc:Fallback>
      </mc:AlternateContent>
      <p:sp>
        <p:nvSpPr>
          <p:cNvPr id="17" name="Text Box 16"/>
          <p:cNvSpPr txBox="1"/>
          <p:nvPr/>
        </p:nvSpPr>
        <p:spPr>
          <a:xfrm>
            <a:off x="9610725" y="4903470"/>
            <a:ext cx="1887220" cy="368300"/>
          </a:xfrm>
          <a:prstGeom prst="rect">
            <a:avLst/>
          </a:prstGeom>
          <a:noFill/>
        </p:spPr>
        <p:txBody>
          <a:bodyPr wrap="none" rtlCol="0">
            <a:spAutoFit/>
          </a:bodyPr>
          <a:p>
            <a:r>
              <a:rPr lang="en-US"/>
              <a:t>Mobile responsive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 grpId="0"/>
      <p:bldP spid="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2023-01-07 170040"/>
          <p:cNvPicPr>
            <a:picLocks noChangeAspect="1"/>
          </p:cNvPicPr>
          <p:nvPr/>
        </p:nvPicPr>
        <p:blipFill>
          <a:blip r:embed="rId1"/>
          <a:stretch>
            <a:fillRect/>
          </a:stretch>
        </p:blipFill>
        <p:spPr>
          <a:xfrm>
            <a:off x="8634095" y="3250565"/>
            <a:ext cx="2719705" cy="2994025"/>
          </a:xfrm>
          <a:prstGeom prst="rect">
            <a:avLst/>
          </a:prstGeom>
        </p:spPr>
      </p:pic>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2"/>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lumMod val="65000"/>
                    <a:lumOff val="35000"/>
                  </a:schemeClr>
                </a:solidFill>
                <a:latin typeface="Times New Roman" panose="02020603050405020304" charset="0"/>
                <a:cs typeface="Times New Roman" panose="02020603050405020304" charset="0"/>
                <a:sym typeface="+mn-ea"/>
              </a:rPr>
              <a:t>Form</a:t>
            </a:r>
            <a:endParaRPr lang="en-US" altLang="zh-CN" sz="3200" b="1">
              <a:solidFill>
                <a:srgbClr val="C00000"/>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2312670" y="3617595"/>
              <a:ext cx="635" cy="635"/>
            </p14:xfrm>
          </p:contentPart>
        </mc:Choice>
        <mc:Fallback xmlns="">
          <p:pic>
            <p:nvPicPr>
              <p:cNvPr id="6" name="Ink 5"/>
            </p:nvPicPr>
            <p:blipFill>
              <a:blip r:embed="rId4"/>
            </p:blipFill>
            <p:spPr>
              <a:xfrm>
                <a:off x="2312670" y="3617595"/>
                <a:ext cx="635" cy="635"/>
              </a:xfrm>
              <a:prstGeom prst="rect"/>
            </p:spPr>
          </p:pic>
        </mc:Fallback>
      </mc:AlternateContent>
      <p:sp>
        <p:nvSpPr>
          <p:cNvPr id="13" name="Text Box 12"/>
          <p:cNvSpPr txBox="1"/>
          <p:nvPr/>
        </p:nvSpPr>
        <p:spPr>
          <a:xfrm>
            <a:off x="184785" y="767715"/>
            <a:ext cx="5003800" cy="5631180"/>
          </a:xfrm>
          <a:prstGeom prst="rect">
            <a:avLst/>
          </a:prstGeom>
          <a:solidFill>
            <a:schemeClr val="accent4">
              <a:lumMod val="20000"/>
              <a:lumOff val="80000"/>
            </a:schemeClr>
          </a:solidFill>
        </p:spPr>
        <p:txBody>
          <a:bodyPr wrap="square" rtlCol="0">
            <a:spAutoFit/>
          </a:bodyPr>
          <a:p>
            <a:pPr algn="l"/>
            <a:r>
              <a:rPr lang="en-US"/>
              <a:t>&lt;div&gt;</a:t>
            </a:r>
            <a:endParaRPr lang="en-US"/>
          </a:p>
          <a:p>
            <a:pPr algn="l"/>
            <a:r>
              <a:rPr lang="en-US"/>
              <a:t>  &lt;form action="/action_page.php"&gt;</a:t>
            </a:r>
            <a:endParaRPr lang="en-US"/>
          </a:p>
          <a:p>
            <a:pPr algn="l"/>
            <a:r>
              <a:rPr lang="en-US"/>
              <a:t>    &lt;label for="fname"&gt;First Name&lt;/label&gt;</a:t>
            </a:r>
            <a:endParaRPr lang="en-US"/>
          </a:p>
          <a:p>
            <a:pPr algn="l"/>
            <a:r>
              <a:rPr lang="en-US"/>
              <a:t>    &lt;input type="text" id="fname" name="firstname" placeholder="Your name.."&gt;</a:t>
            </a:r>
            <a:endParaRPr lang="en-US"/>
          </a:p>
          <a:p>
            <a:pPr algn="l"/>
            <a:endParaRPr lang="en-US"/>
          </a:p>
          <a:p>
            <a:pPr algn="l"/>
            <a:r>
              <a:rPr lang="en-US"/>
              <a:t>    &lt;label for="lname"&gt;Last Name&lt;/label&gt;</a:t>
            </a:r>
            <a:endParaRPr lang="en-US"/>
          </a:p>
          <a:p>
            <a:pPr algn="l"/>
            <a:r>
              <a:rPr lang="en-US"/>
              <a:t>    &lt;input type="text" id="lname" name="lastname" placeholder="Your last name.."&gt;</a:t>
            </a:r>
            <a:endParaRPr lang="en-US"/>
          </a:p>
          <a:p>
            <a:pPr algn="l"/>
            <a:endParaRPr lang="en-US"/>
          </a:p>
          <a:p>
            <a:pPr algn="l"/>
            <a:r>
              <a:rPr lang="en-US"/>
              <a:t>    &lt;label for="country"&gt;Country&lt;/label&gt;</a:t>
            </a:r>
            <a:endParaRPr lang="en-US"/>
          </a:p>
          <a:p>
            <a:pPr algn="l"/>
            <a:r>
              <a:rPr lang="en-US"/>
              <a:t>    &lt;select id="country" name="country"&gt;</a:t>
            </a:r>
            <a:endParaRPr lang="en-US"/>
          </a:p>
          <a:p>
            <a:pPr algn="l"/>
            <a:r>
              <a:rPr lang="en-US"/>
              <a:t>      &lt;option value="australia"&gt;Australia&lt;/option&gt;</a:t>
            </a:r>
            <a:endParaRPr lang="en-US"/>
          </a:p>
          <a:p>
            <a:pPr algn="l"/>
            <a:r>
              <a:rPr lang="en-US"/>
              <a:t>      &lt;option value="canada"&gt;Canada&lt;/option&gt;</a:t>
            </a:r>
            <a:endParaRPr lang="en-US"/>
          </a:p>
          <a:p>
            <a:pPr algn="l"/>
            <a:r>
              <a:rPr lang="en-US"/>
              <a:t>      &lt;option value="usa"&gt;USA&lt;/option&gt;</a:t>
            </a:r>
            <a:endParaRPr lang="en-US"/>
          </a:p>
          <a:p>
            <a:pPr algn="l"/>
            <a:r>
              <a:rPr lang="en-US"/>
              <a:t>    &lt;/select&gt;</a:t>
            </a:r>
            <a:endParaRPr lang="en-US"/>
          </a:p>
          <a:p>
            <a:pPr algn="l"/>
            <a:r>
              <a:rPr lang="en-US"/>
              <a:t>  </a:t>
            </a:r>
            <a:endParaRPr lang="en-US"/>
          </a:p>
          <a:p>
            <a:pPr algn="l"/>
            <a:r>
              <a:rPr lang="en-US"/>
              <a:t>    &lt;input type="submit" value="Submit"&gt;</a:t>
            </a:r>
            <a:endParaRPr lang="en-US"/>
          </a:p>
          <a:p>
            <a:pPr algn="l"/>
            <a:r>
              <a:rPr lang="en-US"/>
              <a:t>  &lt;/form&gt;</a:t>
            </a:r>
            <a:endParaRPr lang="en-US"/>
          </a:p>
          <a:p>
            <a:pPr algn="l"/>
            <a:r>
              <a:rPr lang="en-US"/>
              <a:t>&lt;/div&gt;</a:t>
            </a:r>
            <a:endParaRPr lang="en-US"/>
          </a:p>
        </p:txBody>
      </p:sp>
      <p:sp>
        <p:nvSpPr>
          <p:cNvPr id="4" name="Text Box 3"/>
          <p:cNvSpPr txBox="1"/>
          <p:nvPr/>
        </p:nvSpPr>
        <p:spPr>
          <a:xfrm>
            <a:off x="5369560" y="613410"/>
            <a:ext cx="2910840" cy="5631180"/>
          </a:xfrm>
          <a:prstGeom prst="rect">
            <a:avLst/>
          </a:prstGeom>
          <a:noFill/>
        </p:spPr>
        <p:txBody>
          <a:bodyPr wrap="none" rtlCol="0">
            <a:spAutoFit/>
          </a:bodyPr>
          <a:p>
            <a:pPr algn="l"/>
            <a:r>
              <a:rPr lang="en-US"/>
              <a:t>input[type=text], select {</a:t>
            </a:r>
            <a:endParaRPr lang="en-US"/>
          </a:p>
          <a:p>
            <a:pPr algn="l"/>
            <a:r>
              <a:rPr lang="en-US"/>
              <a:t>  width: 100%;</a:t>
            </a:r>
            <a:endParaRPr lang="en-US"/>
          </a:p>
          <a:p>
            <a:pPr algn="l"/>
            <a:r>
              <a:rPr lang="en-US"/>
              <a:t>  padding: 12px 20px;</a:t>
            </a:r>
            <a:endParaRPr lang="en-US"/>
          </a:p>
          <a:p>
            <a:pPr algn="l"/>
            <a:r>
              <a:rPr lang="en-US"/>
              <a:t>  margin: 8px 0;</a:t>
            </a:r>
            <a:endParaRPr lang="en-US"/>
          </a:p>
          <a:p>
            <a:pPr algn="l"/>
            <a:r>
              <a:rPr lang="en-US"/>
              <a:t>  display: inline-block;</a:t>
            </a:r>
            <a:endParaRPr lang="en-US"/>
          </a:p>
          <a:p>
            <a:pPr algn="l"/>
            <a:r>
              <a:rPr lang="en-US"/>
              <a:t>  border: 1px solid #ccc;</a:t>
            </a:r>
            <a:endParaRPr lang="en-US"/>
          </a:p>
          <a:p>
            <a:pPr algn="l"/>
            <a:r>
              <a:rPr lang="en-US"/>
              <a:t>  border-radius: 4px;</a:t>
            </a:r>
            <a:endParaRPr lang="en-US"/>
          </a:p>
          <a:p>
            <a:pPr algn="l"/>
            <a:r>
              <a:rPr lang="en-US"/>
              <a:t>  box-sizing: border-box;</a:t>
            </a:r>
            <a:endParaRPr lang="en-US"/>
          </a:p>
          <a:p>
            <a:pPr algn="l"/>
            <a:r>
              <a:rPr lang="en-US"/>
              <a:t>}</a:t>
            </a:r>
            <a:endParaRPr lang="en-US"/>
          </a:p>
          <a:p>
            <a:pPr algn="l"/>
            <a:endParaRPr lang="en-US"/>
          </a:p>
          <a:p>
            <a:pPr algn="l"/>
            <a:r>
              <a:rPr lang="en-US"/>
              <a:t>input[type=submit] {</a:t>
            </a:r>
            <a:endParaRPr lang="en-US"/>
          </a:p>
          <a:p>
            <a:pPr algn="l"/>
            <a:r>
              <a:rPr lang="en-US"/>
              <a:t>  width: 100%;</a:t>
            </a:r>
            <a:endParaRPr lang="en-US"/>
          </a:p>
          <a:p>
            <a:pPr algn="l"/>
            <a:r>
              <a:rPr lang="en-US"/>
              <a:t>  background-color: #4CAF50;</a:t>
            </a:r>
            <a:endParaRPr lang="en-US"/>
          </a:p>
          <a:p>
            <a:pPr algn="l"/>
            <a:r>
              <a:rPr lang="en-US"/>
              <a:t>  color: white;</a:t>
            </a:r>
            <a:endParaRPr lang="en-US"/>
          </a:p>
          <a:p>
            <a:pPr algn="l"/>
            <a:r>
              <a:rPr lang="en-US"/>
              <a:t>  padding: 14px 20px;</a:t>
            </a:r>
            <a:endParaRPr lang="en-US"/>
          </a:p>
          <a:p>
            <a:pPr algn="l"/>
            <a:r>
              <a:rPr lang="en-US"/>
              <a:t>  margin: 8px 0;</a:t>
            </a:r>
            <a:endParaRPr lang="en-US"/>
          </a:p>
          <a:p>
            <a:pPr algn="l"/>
            <a:r>
              <a:rPr lang="en-US"/>
              <a:t>  border: none;</a:t>
            </a:r>
            <a:endParaRPr lang="en-US"/>
          </a:p>
          <a:p>
            <a:pPr algn="l"/>
            <a:r>
              <a:rPr lang="en-US"/>
              <a:t>  border-radius: 4px;</a:t>
            </a:r>
            <a:endParaRPr lang="en-US"/>
          </a:p>
          <a:p>
            <a:pPr algn="l"/>
            <a:r>
              <a:rPr lang="en-US"/>
              <a:t>  cursor: pointer;</a:t>
            </a:r>
            <a:endParaRPr lang="en-US"/>
          </a:p>
          <a:p>
            <a:pPr algn="l"/>
            <a:r>
              <a:rPr lang="en-US"/>
              <a:t>}</a:t>
            </a:r>
            <a:endParaRPr lang="en-US"/>
          </a:p>
        </p:txBody>
      </p:sp>
      <p:sp>
        <p:nvSpPr>
          <p:cNvPr id="5" name="Text Box 4"/>
          <p:cNvSpPr txBox="1"/>
          <p:nvPr/>
        </p:nvSpPr>
        <p:spPr>
          <a:xfrm>
            <a:off x="8280400" y="613410"/>
            <a:ext cx="2892425" cy="2861310"/>
          </a:xfrm>
          <a:prstGeom prst="rect">
            <a:avLst/>
          </a:prstGeom>
          <a:noFill/>
        </p:spPr>
        <p:txBody>
          <a:bodyPr wrap="none" rtlCol="0">
            <a:spAutoFit/>
          </a:bodyPr>
          <a:p>
            <a:pPr algn="l"/>
            <a:endParaRPr lang="en-US"/>
          </a:p>
          <a:p>
            <a:pPr algn="l"/>
            <a:r>
              <a:rPr lang="en-US">
                <a:sym typeface="+mn-ea"/>
              </a:rPr>
              <a:t>input[type=submit]:hover {</a:t>
            </a:r>
            <a:endParaRPr lang="en-US"/>
          </a:p>
          <a:p>
            <a:pPr algn="l"/>
            <a:r>
              <a:rPr lang="en-US">
                <a:sym typeface="+mn-ea"/>
              </a:rPr>
              <a:t>  background-color: #45a049;</a:t>
            </a:r>
            <a:endParaRPr lang="en-US"/>
          </a:p>
          <a:p>
            <a:pPr algn="l"/>
            <a:r>
              <a:rPr lang="en-US">
                <a:sym typeface="+mn-ea"/>
              </a:rPr>
              <a:t>}</a:t>
            </a:r>
            <a:endParaRPr lang="en-US"/>
          </a:p>
          <a:p>
            <a:pPr algn="l"/>
            <a:endParaRPr lang="en-US"/>
          </a:p>
          <a:p>
            <a:pPr algn="l"/>
            <a:r>
              <a:rPr lang="en-US">
                <a:sym typeface="+mn-ea"/>
              </a:rPr>
              <a:t>div {</a:t>
            </a:r>
            <a:endParaRPr lang="en-US"/>
          </a:p>
          <a:p>
            <a:pPr algn="l"/>
            <a:r>
              <a:rPr lang="en-US">
                <a:sym typeface="+mn-ea"/>
              </a:rPr>
              <a:t>  border-radius: 5px;</a:t>
            </a:r>
            <a:endParaRPr lang="en-US"/>
          </a:p>
          <a:p>
            <a:pPr algn="l"/>
            <a:r>
              <a:rPr lang="en-US">
                <a:sym typeface="+mn-ea"/>
              </a:rPr>
              <a:t>  background-color: #f2f2f2;</a:t>
            </a:r>
            <a:endParaRPr lang="en-US"/>
          </a:p>
          <a:p>
            <a:pPr algn="l"/>
            <a:r>
              <a:rPr lang="en-US">
                <a:sym typeface="+mn-ea"/>
              </a:rPr>
              <a:t>  padding: 20px;</a:t>
            </a:r>
            <a:endParaRPr lang="en-US"/>
          </a:p>
          <a:p>
            <a:pPr algn="l"/>
            <a:r>
              <a:rPr lang="en-US">
                <a:sym typeface="+mn-ea"/>
              </a:rPr>
              <a: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zh-CN" altLang="en-US"/>
              <a:t>Made by Dammar Khadayat | Web Developer</a:t>
            </a:r>
            <a:endParaRPr lang="zh-CN" altLang="en-US"/>
          </a:p>
        </p:txBody>
      </p:sp>
      <p:sp>
        <p:nvSpPr>
          <p:cNvPr id="5" name="Slide Number Placeholder 4"/>
          <p:cNvSpPr>
            <a:spLocks noGrp="1"/>
          </p:cNvSpPr>
          <p:nvPr>
            <p:ph type="sldNum" sz="quarter" idx="12"/>
          </p:nvPr>
        </p:nvSpPr>
        <p:spPr/>
        <p:txBody>
          <a:bodyPr/>
          <a:p>
            <a:fld id="{565CE74E-AB26-4998-AD42-012C4C1AD076}" type="slidenum">
              <a:rPr lang="zh-CN" altLang="en-US" smtClean="0"/>
            </a:fld>
            <a:endParaRPr lang="zh-CN" altLang="en-US"/>
          </a:p>
        </p:txBody>
      </p:sp>
      <p:pic>
        <p:nvPicPr>
          <p:cNvPr id="2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113" r="1397" b="6686"/>
          <a:stretch>
            <a:fillRect/>
          </a:stretch>
        </p:blipFill>
        <p:spPr>
          <a:xfrm>
            <a:off x="608330" y="513080"/>
            <a:ext cx="10745470" cy="5506085"/>
          </a:xfrm>
          <a:prstGeom prst="rect">
            <a:avLst/>
          </a:prstGeom>
        </p:spPr>
      </p:pic>
      <p:grpSp>
        <p:nvGrpSpPr>
          <p:cNvPr id="6" name="Group 5"/>
          <p:cNvGrpSpPr/>
          <p:nvPr/>
        </p:nvGrpSpPr>
        <p:grpSpPr>
          <a:xfrm>
            <a:off x="3722370" y="1489075"/>
            <a:ext cx="6437630" cy="2676525"/>
            <a:chOff x="5894" y="2520"/>
            <a:chExt cx="10138" cy="4215"/>
          </a:xfrm>
        </p:grpSpPr>
        <p:sp>
          <p:nvSpPr>
            <p:cNvPr id="7" name="Text Box 6"/>
            <p:cNvSpPr txBox="1"/>
            <p:nvPr/>
          </p:nvSpPr>
          <p:spPr>
            <a:xfrm rot="20580000">
              <a:off x="5894" y="4346"/>
              <a:ext cx="3329" cy="1307"/>
            </a:xfrm>
            <a:prstGeom prst="rect">
              <a:avLst/>
            </a:prstGeom>
            <a:noFill/>
          </p:spPr>
          <p:txBody>
            <a:bodyPr wrap="square" rtlCol="0">
              <a:spAutoFit/>
            </a:bodyPr>
            <a:p>
              <a:r>
                <a:rPr lang="en-US" sz="2400" b="1">
                  <a:latin typeface="Times New Roman" panose="02020603050405020304" charset="0"/>
                  <a:cs typeface="Times New Roman" panose="02020603050405020304" charset="0"/>
                </a:rPr>
                <a:t>Assignment 7: </a:t>
              </a:r>
              <a:endParaRPr lang="en-US" sz="24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p:txBody>
        </p:sp>
        <p:sp>
          <p:nvSpPr>
            <p:cNvPr id="25" name="Text Box 24"/>
            <p:cNvSpPr txBox="1"/>
            <p:nvPr/>
          </p:nvSpPr>
          <p:spPr>
            <a:xfrm rot="20700000">
              <a:off x="10134" y="2520"/>
              <a:ext cx="5898" cy="4215"/>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sym typeface="+mn-ea"/>
                </a:rPr>
                <a:t>1. Design a +2 transcript certificate using table, flex layout.</a:t>
              </a:r>
              <a:endParaRPr lang="en-US" sz="2400">
                <a:latin typeface="Times New Roman" panose="02020603050405020304" charset="0"/>
                <a:cs typeface="Times New Roman" panose="02020603050405020304" charset="0"/>
                <a:sym typeface="+mn-ea"/>
              </a:endParaRPr>
            </a:p>
            <a:p>
              <a:pPr algn="l"/>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sym typeface="+mn-ea"/>
                </a:rPr>
                <a:t>2. Design admission form, register form , and login form with attractive layout.</a:t>
              </a:r>
              <a:endParaRPr lang="en-US" sz="2400">
                <a:latin typeface="Times New Roman" panose="02020603050405020304" charset="0"/>
                <a:cs typeface="Times New Roman" panose="02020603050405020304" charset="0"/>
                <a:sym typeface="+mn-ea"/>
              </a:endParaRPr>
            </a:p>
          </p:txBody>
        </p:sp>
      </p:grpSp>
      <p:pic>
        <p:nvPicPr>
          <p:cNvPr id="28" name="Content Placeholder 27" descr="xdezo_academy"/>
          <p:cNvPicPr>
            <a:picLocks noChangeAspect="1"/>
          </p:cNvPicPr>
          <p:nvPr/>
        </p:nvPicPr>
        <p:blipFill>
          <a:blip r:embed="rId2"/>
          <a:stretch>
            <a:fillRect/>
          </a:stretch>
        </p:blipFill>
        <p:spPr>
          <a:xfrm>
            <a:off x="10852150" y="-120015"/>
            <a:ext cx="1170305" cy="117030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solidFill>
                <a:latin typeface="Times New Roman" panose="02020603050405020304" charset="0"/>
                <a:cs typeface="Times New Roman" panose="02020603050405020304" charset="0"/>
                <a:sym typeface="+mn-ea"/>
              </a:rPr>
              <a:t>2D &amp; 3D Animation</a:t>
            </a:r>
            <a:endParaRPr lang="en-US" altLang="zh-CN" sz="3200" b="1">
              <a:solidFill>
                <a:schemeClr val="tx1"/>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8" name="Text Box 7"/>
          <p:cNvSpPr txBox="1"/>
          <p:nvPr/>
        </p:nvSpPr>
        <p:spPr>
          <a:xfrm>
            <a:off x="434975" y="700405"/>
            <a:ext cx="5911850" cy="5631180"/>
          </a:xfrm>
          <a:prstGeom prst="rect">
            <a:avLst/>
          </a:prstGeom>
          <a:noFill/>
        </p:spPr>
        <p:txBody>
          <a:bodyPr wrap="square" rtlCol="0">
            <a:spAutoFit/>
          </a:bodyPr>
          <a:p>
            <a:pPr algn="l"/>
            <a:r>
              <a:rPr lang="en-US" sz="2000">
                <a:latin typeface="Times New Roman" panose="02020603050405020304" charset="0"/>
                <a:cs typeface="Times New Roman" panose="02020603050405020304" charset="0"/>
              </a:rPr>
              <a:t>CSS 2D Transforms</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CSS transforms allow you to move, rotate, scale, and skew elements.</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Mouse over the element below to see a 2D transformation:</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With the CSS transform property you can use the following 2D transformation methods:</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translate() </a:t>
            </a:r>
            <a:r>
              <a:rPr lang="en-US" sz="2000">
                <a:gradFill>
                  <a:gsLst>
                    <a:gs pos="0">
                      <a:srgbClr val="007BD3"/>
                    </a:gs>
                    <a:gs pos="100000">
                      <a:srgbClr val="034373"/>
                    </a:gs>
                  </a:gsLst>
                  <a:lin scaled="0"/>
                </a:gradFill>
                <a:latin typeface="Times New Roman" panose="02020603050405020304" charset="0"/>
                <a:cs typeface="Times New Roman" panose="02020603050405020304" charset="0"/>
              </a:rPr>
              <a:t>transform: translate(50px, 100px);</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rotate()</a:t>
            </a:r>
            <a:r>
              <a:rPr lang="en-US" sz="2000">
                <a:solidFill>
                  <a:srgbClr val="FF0000"/>
                </a:solidFill>
                <a:latin typeface="Times New Roman" panose="02020603050405020304" charset="0"/>
                <a:cs typeface="Times New Roman" panose="02020603050405020304" charset="0"/>
              </a:rPr>
              <a:t> </a:t>
            </a:r>
            <a:r>
              <a:rPr lang="en-US" sz="2000">
                <a:solidFill>
                  <a:srgbClr val="00B050"/>
                </a:solidFill>
                <a:latin typeface="Times New Roman" panose="02020603050405020304" charset="0"/>
                <a:cs typeface="Times New Roman" panose="02020603050405020304" charset="0"/>
              </a:rPr>
              <a:t>transform: rotate(20deg);</a:t>
            </a:r>
            <a:endParaRPr lang="en-US" sz="2000">
              <a:solidFill>
                <a:srgbClr val="00B050"/>
              </a:solidFill>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scaleX() </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scaleY()</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scale() </a:t>
            </a:r>
            <a:r>
              <a:rPr lang="en-US" sz="2000">
                <a:solidFill>
                  <a:schemeClr val="accent4">
                    <a:lumMod val="75000"/>
                  </a:schemeClr>
                </a:solidFill>
                <a:latin typeface="Times New Roman" panose="02020603050405020304" charset="0"/>
                <a:cs typeface="Times New Roman" panose="02020603050405020304" charset="0"/>
              </a:rPr>
              <a:t>transform: scale(2, 3);</a:t>
            </a:r>
            <a:endParaRPr lang="en-US" sz="2000">
              <a:solidFill>
                <a:schemeClr val="accent4">
                  <a:lumMod val="75000"/>
                </a:schemeClr>
              </a:solidFill>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skewX()</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skewY()</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skew()</a:t>
            </a:r>
            <a:r>
              <a:rPr lang="en-US" sz="2000">
                <a:solidFill>
                  <a:srgbClr val="FF0000"/>
                </a:solidFill>
                <a:latin typeface="Times New Roman" panose="02020603050405020304" charset="0"/>
                <a:cs typeface="Times New Roman" panose="02020603050405020304" charset="0"/>
              </a:rPr>
              <a:t> transform: skewX(20deg);</a:t>
            </a:r>
            <a:endParaRPr lang="en-US" sz="2000">
              <a:solidFill>
                <a:srgbClr val="FF0000"/>
              </a:solidFill>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matrix()</a:t>
            </a:r>
            <a:endParaRPr lang="en-US" sz="2000">
              <a:latin typeface="Times New Roman" panose="02020603050405020304" charset="0"/>
              <a:cs typeface="Times New Roman" panose="02020603050405020304" charset="0"/>
            </a:endParaRPr>
          </a:p>
        </p:txBody>
      </p:sp>
      <p:pic>
        <p:nvPicPr>
          <p:cNvPr id="9" name="Picture 8" descr="Screenshot 2023-01-07 170637"/>
          <p:cNvPicPr>
            <a:picLocks noChangeAspect="1"/>
          </p:cNvPicPr>
          <p:nvPr/>
        </p:nvPicPr>
        <p:blipFill>
          <a:blip r:embed="rId4"/>
          <a:stretch>
            <a:fillRect/>
          </a:stretch>
        </p:blipFill>
        <p:spPr>
          <a:xfrm>
            <a:off x="6583680" y="700405"/>
            <a:ext cx="1493520" cy="1272540"/>
          </a:xfrm>
          <a:prstGeom prst="rect">
            <a:avLst/>
          </a:prstGeom>
        </p:spPr>
      </p:pic>
      <p:pic>
        <p:nvPicPr>
          <p:cNvPr id="11" name="Picture 10" descr="Screenshot 2023-01-07 170659"/>
          <p:cNvPicPr>
            <a:picLocks noChangeAspect="1"/>
          </p:cNvPicPr>
          <p:nvPr/>
        </p:nvPicPr>
        <p:blipFill>
          <a:blip r:embed="rId5"/>
          <a:stretch>
            <a:fillRect/>
          </a:stretch>
        </p:blipFill>
        <p:spPr>
          <a:xfrm>
            <a:off x="8610600" y="1517015"/>
            <a:ext cx="1455420" cy="1196340"/>
          </a:xfrm>
          <a:prstGeom prst="rect">
            <a:avLst/>
          </a:prstGeom>
        </p:spPr>
      </p:pic>
      <p:pic>
        <p:nvPicPr>
          <p:cNvPr id="12" name="Picture 11" descr="Screenshot 2023-01-07 170733"/>
          <p:cNvPicPr>
            <a:picLocks noChangeAspect="1"/>
          </p:cNvPicPr>
          <p:nvPr/>
        </p:nvPicPr>
        <p:blipFill>
          <a:blip r:embed="rId6"/>
          <a:srcRect r="53968"/>
          <a:stretch>
            <a:fillRect/>
          </a:stretch>
        </p:blipFill>
        <p:spPr>
          <a:xfrm>
            <a:off x="10212705" y="2546350"/>
            <a:ext cx="1436370" cy="1348740"/>
          </a:xfrm>
          <a:prstGeom prst="rect">
            <a:avLst/>
          </a:prstGeom>
        </p:spPr>
      </p:pic>
      <p:pic>
        <p:nvPicPr>
          <p:cNvPr id="14" name="Picture 13" descr="Screenshot 2023-01-07 170817"/>
          <p:cNvPicPr>
            <a:picLocks noChangeAspect="1"/>
          </p:cNvPicPr>
          <p:nvPr/>
        </p:nvPicPr>
        <p:blipFill>
          <a:blip r:embed="rId7"/>
          <a:stretch>
            <a:fillRect/>
          </a:stretch>
        </p:blipFill>
        <p:spPr>
          <a:xfrm>
            <a:off x="8888730" y="4249420"/>
            <a:ext cx="2554605" cy="1752600"/>
          </a:xfrm>
          <a:prstGeom prst="rect">
            <a:avLst/>
          </a:prstGeom>
        </p:spPr>
      </p:pic>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5253990" y="2275205"/>
              <a:ext cx="1581785" cy="1403985"/>
            </p14:xfrm>
          </p:contentPart>
        </mc:Choice>
        <mc:Fallback xmlns="">
          <p:pic>
            <p:nvPicPr>
              <p:cNvPr id="23" name="Ink 22"/>
            </p:nvPicPr>
            <p:blipFill>
              <a:blip r:embed="rId9"/>
            </p:blipFill>
            <p:spPr>
              <a:xfrm>
                <a:off x="5253990" y="2275205"/>
                <a:ext cx="1581785" cy="140398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4" name="Ink 23"/>
              <p14:cNvContentPartPr/>
              <p14:nvPr/>
            </p14:nvContentPartPr>
            <p14:xfrm>
              <a:off x="6544945" y="2181225"/>
              <a:ext cx="459105" cy="309245"/>
            </p14:xfrm>
          </p:contentPart>
        </mc:Choice>
        <mc:Fallback xmlns="">
          <p:pic>
            <p:nvPicPr>
              <p:cNvPr id="24" name="Ink 23"/>
            </p:nvPicPr>
            <p:blipFill>
              <a:blip r:embed="rId11"/>
            </p:blipFill>
            <p:spPr>
              <a:xfrm>
                <a:off x="6544945" y="2181225"/>
                <a:ext cx="459105" cy="30924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34" name="Ink 33"/>
              <p14:cNvContentPartPr/>
              <p14:nvPr/>
            </p14:nvContentPartPr>
            <p14:xfrm>
              <a:off x="7611110" y="2976880"/>
              <a:ext cx="927100" cy="542925"/>
            </p14:xfrm>
          </p:contentPart>
        </mc:Choice>
        <mc:Fallback xmlns="">
          <p:pic>
            <p:nvPicPr>
              <p:cNvPr id="34" name="Ink 33"/>
            </p:nvPicPr>
            <p:blipFill>
              <a:blip r:embed="rId13"/>
            </p:blipFill>
            <p:spPr>
              <a:xfrm>
                <a:off x="7611110" y="2976880"/>
                <a:ext cx="927100" cy="5429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35" name="Ink 34"/>
              <p14:cNvContentPartPr/>
              <p14:nvPr/>
            </p14:nvContentPartPr>
            <p14:xfrm>
              <a:off x="8247380" y="2892425"/>
              <a:ext cx="571500" cy="281305"/>
            </p14:xfrm>
          </p:contentPart>
        </mc:Choice>
        <mc:Fallback xmlns="">
          <p:pic>
            <p:nvPicPr>
              <p:cNvPr id="35" name="Ink 34"/>
            </p:nvPicPr>
            <p:blipFill>
              <a:blip r:embed="rId15"/>
            </p:blipFill>
            <p:spPr>
              <a:xfrm>
                <a:off x="8247380" y="2892425"/>
                <a:ext cx="571500" cy="28130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6" name="Ink 35"/>
              <p14:cNvContentPartPr/>
              <p14:nvPr/>
            </p14:nvContentPartPr>
            <p14:xfrm>
              <a:off x="7845425" y="3827780"/>
              <a:ext cx="1188720" cy="160020"/>
            </p14:xfrm>
          </p:contentPart>
        </mc:Choice>
        <mc:Fallback xmlns="">
          <p:pic>
            <p:nvPicPr>
              <p:cNvPr id="36" name="Ink 35"/>
            </p:nvPicPr>
            <p:blipFill>
              <a:blip r:embed="rId17"/>
            </p:blipFill>
            <p:spPr>
              <a:xfrm>
                <a:off x="7845425" y="3827780"/>
                <a:ext cx="1188720" cy="1600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7" name="Ink 36"/>
              <p14:cNvContentPartPr/>
              <p14:nvPr/>
            </p14:nvContentPartPr>
            <p14:xfrm>
              <a:off x="8687435" y="3622040"/>
              <a:ext cx="534035" cy="534035"/>
            </p14:xfrm>
          </p:contentPart>
        </mc:Choice>
        <mc:Fallback xmlns="">
          <p:pic>
            <p:nvPicPr>
              <p:cNvPr id="37" name="Ink 36"/>
            </p:nvPicPr>
            <p:blipFill>
              <a:blip r:embed="rId19"/>
            </p:blipFill>
            <p:spPr>
              <a:xfrm>
                <a:off x="8687435" y="3622040"/>
                <a:ext cx="534035" cy="53403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8" name="Ink 37"/>
              <p14:cNvContentPartPr/>
              <p14:nvPr/>
            </p14:nvContentPartPr>
            <p14:xfrm>
              <a:off x="7143750" y="5465445"/>
              <a:ext cx="739775" cy="84455"/>
            </p14:xfrm>
          </p:contentPart>
        </mc:Choice>
        <mc:Fallback xmlns="">
          <p:pic>
            <p:nvPicPr>
              <p:cNvPr id="38" name="Ink 37"/>
            </p:nvPicPr>
            <p:blipFill>
              <a:blip r:embed="rId21"/>
            </p:blipFill>
            <p:spPr>
              <a:xfrm>
                <a:off x="7143750" y="5465445"/>
                <a:ext cx="739775" cy="8445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39" name="Ink 38"/>
              <p14:cNvContentPartPr/>
              <p14:nvPr/>
            </p14:nvContentPartPr>
            <p14:xfrm>
              <a:off x="7705090" y="5259705"/>
              <a:ext cx="271780" cy="477520"/>
            </p14:xfrm>
          </p:contentPart>
        </mc:Choice>
        <mc:Fallback xmlns="">
          <p:pic>
            <p:nvPicPr>
              <p:cNvPr id="39" name="Ink 38"/>
            </p:nvPicPr>
            <p:blipFill>
              <a:blip r:embed="rId23"/>
            </p:blipFill>
            <p:spPr>
              <a:xfrm>
                <a:off x="7705090" y="5259705"/>
                <a:ext cx="271780" cy="477520"/>
              </a:xfrm>
              <a:prstGeom prst="rect"/>
            </p:spPr>
          </p:pic>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solidFill>
                <a:latin typeface="Times New Roman" panose="02020603050405020304" charset="0"/>
                <a:cs typeface="Times New Roman" panose="02020603050405020304" charset="0"/>
                <a:sym typeface="+mn-ea"/>
              </a:rPr>
              <a:t>2D &amp; 3D Animation</a:t>
            </a:r>
            <a:endParaRPr lang="en-US" altLang="zh-CN" sz="3200" b="1">
              <a:solidFill>
                <a:schemeClr val="tx1"/>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8" name="Text Box 7"/>
          <p:cNvSpPr txBox="1"/>
          <p:nvPr/>
        </p:nvSpPr>
        <p:spPr>
          <a:xfrm>
            <a:off x="434975" y="700405"/>
            <a:ext cx="5911850" cy="706755"/>
          </a:xfrm>
          <a:prstGeom prst="rect">
            <a:avLst/>
          </a:prstGeom>
          <a:noFill/>
        </p:spPr>
        <p:txBody>
          <a:bodyPr wrap="square" rtlCol="0">
            <a:spAutoFit/>
          </a:bodyPr>
          <a:p>
            <a:pPr algn="just"/>
            <a:r>
              <a:rPr lang="en-US" sz="2000">
                <a:latin typeface="Times New Roman" panose="02020603050405020304" charset="0"/>
                <a:cs typeface="Times New Roman" panose="02020603050405020304" charset="0"/>
              </a:rPr>
              <a:t>With the CSS transform property you can use the following 3D transformation methods:</a:t>
            </a:r>
            <a:endParaRPr lang="en-US" sz="2000">
              <a:solidFill>
                <a:srgbClr val="FF0000"/>
              </a:solidFill>
              <a:latin typeface="Times New Roman" panose="02020603050405020304" charset="0"/>
              <a:cs typeface="Times New Roman" panose="02020603050405020304" charset="0"/>
            </a:endParaRPr>
          </a:p>
        </p:txBody>
      </p:sp>
      <p:pic>
        <p:nvPicPr>
          <p:cNvPr id="4" name="Picture 3" descr="Screenshot 2023-01-07 174711"/>
          <p:cNvPicPr>
            <a:picLocks noChangeAspect="1"/>
          </p:cNvPicPr>
          <p:nvPr/>
        </p:nvPicPr>
        <p:blipFill>
          <a:blip r:embed="rId4"/>
          <a:stretch>
            <a:fillRect/>
          </a:stretch>
        </p:blipFill>
        <p:spPr>
          <a:xfrm>
            <a:off x="6498590" y="3739515"/>
            <a:ext cx="2679700" cy="2429510"/>
          </a:xfrm>
          <a:prstGeom prst="rect">
            <a:avLst/>
          </a:prstGeom>
        </p:spPr>
      </p:pic>
      <p:pic>
        <p:nvPicPr>
          <p:cNvPr id="5" name="Picture 4" descr="Screenshot 2023-01-07 174727"/>
          <p:cNvPicPr>
            <a:picLocks noChangeAspect="1"/>
          </p:cNvPicPr>
          <p:nvPr/>
        </p:nvPicPr>
        <p:blipFill>
          <a:blip r:embed="rId5"/>
          <a:stretch>
            <a:fillRect/>
          </a:stretch>
        </p:blipFill>
        <p:spPr>
          <a:xfrm>
            <a:off x="8968105" y="2138680"/>
            <a:ext cx="2385695" cy="1746885"/>
          </a:xfrm>
          <a:prstGeom prst="rect">
            <a:avLst/>
          </a:prstGeom>
        </p:spPr>
      </p:pic>
      <p:pic>
        <p:nvPicPr>
          <p:cNvPr id="7" name="Picture 6" descr="Screenshot 2023-01-07 174743"/>
          <p:cNvPicPr>
            <a:picLocks noChangeAspect="1"/>
          </p:cNvPicPr>
          <p:nvPr/>
        </p:nvPicPr>
        <p:blipFill>
          <a:blip r:embed="rId6"/>
          <a:stretch>
            <a:fillRect/>
          </a:stretch>
        </p:blipFill>
        <p:spPr>
          <a:xfrm>
            <a:off x="6788150" y="675640"/>
            <a:ext cx="2100580" cy="1463040"/>
          </a:xfrm>
          <a:prstGeom prst="rect">
            <a:avLst/>
          </a:prstGeom>
        </p:spPr>
      </p:pic>
      <p:sp>
        <p:nvSpPr>
          <p:cNvPr id="46" name="Text Box 45"/>
          <p:cNvSpPr txBox="1"/>
          <p:nvPr/>
        </p:nvSpPr>
        <p:spPr>
          <a:xfrm>
            <a:off x="574675" y="1767205"/>
            <a:ext cx="5048885" cy="460375"/>
          </a:xfrm>
          <a:prstGeom prst="rect">
            <a:avLst/>
          </a:prstGeom>
          <a:noFill/>
        </p:spPr>
        <p:txBody>
          <a:bodyPr wrap="none" rtlCol="0">
            <a:spAutoFit/>
          </a:bodyPr>
          <a:p>
            <a:pPr algn="l"/>
            <a:r>
              <a:rPr lang="en-US" sz="2400">
                <a:latin typeface="Times New Roman" panose="02020603050405020304" charset="0"/>
                <a:cs typeface="Times New Roman" panose="02020603050405020304" charset="0"/>
                <a:sym typeface="+mn-ea"/>
              </a:rPr>
              <a:t>rotateX()   </a:t>
            </a:r>
            <a:r>
              <a:rPr lang="en-US" sz="2400">
                <a:solidFill>
                  <a:srgbClr val="FF0000"/>
                </a:solidFill>
                <a:latin typeface="Times New Roman" panose="02020603050405020304" charset="0"/>
                <a:cs typeface="Times New Roman" panose="02020603050405020304" charset="0"/>
                <a:sym typeface="+mn-ea"/>
              </a:rPr>
              <a:t> transform: rotateX(150deg);</a:t>
            </a:r>
            <a:endParaRPr lang="en-US" sz="2400">
              <a:solidFill>
                <a:srgbClr val="FF0000"/>
              </a:solidFill>
              <a:latin typeface="Times New Roman" panose="02020603050405020304" charset="0"/>
              <a:cs typeface="Times New Roman" panose="02020603050405020304" charset="0"/>
              <a:sym typeface="+mn-ea"/>
            </a:endParaRPr>
          </a:p>
        </p:txBody>
      </p:sp>
      <p:sp>
        <p:nvSpPr>
          <p:cNvPr id="47" name="Text Box 46"/>
          <p:cNvSpPr txBox="1"/>
          <p:nvPr/>
        </p:nvSpPr>
        <p:spPr>
          <a:xfrm>
            <a:off x="574675" y="2917190"/>
            <a:ext cx="5048885" cy="460375"/>
          </a:xfrm>
          <a:prstGeom prst="rect">
            <a:avLst/>
          </a:prstGeom>
          <a:noFill/>
        </p:spPr>
        <p:txBody>
          <a:bodyPr wrap="none" rtlCol="0">
            <a:spAutoFit/>
          </a:bodyPr>
          <a:p>
            <a:pPr algn="l"/>
            <a:r>
              <a:rPr lang="en-US" sz="2400">
                <a:latin typeface="Times New Roman" panose="02020603050405020304" charset="0"/>
                <a:cs typeface="Times New Roman" panose="02020603050405020304" charset="0"/>
                <a:sym typeface="+mn-ea"/>
              </a:rPr>
              <a:t>rotateY()    </a:t>
            </a:r>
            <a:r>
              <a:rPr lang="en-US" sz="2400">
                <a:solidFill>
                  <a:srgbClr val="FF0000"/>
                </a:solidFill>
                <a:latin typeface="Times New Roman" panose="02020603050405020304" charset="0"/>
                <a:cs typeface="Times New Roman" panose="02020603050405020304" charset="0"/>
                <a:sym typeface="+mn-ea"/>
              </a:rPr>
              <a:t>transform: rotateY(150deg);</a:t>
            </a:r>
            <a:endParaRPr lang="en-US" sz="2400">
              <a:solidFill>
                <a:srgbClr val="FF0000"/>
              </a:solidFill>
              <a:latin typeface="Times New Roman" panose="02020603050405020304" charset="0"/>
              <a:cs typeface="Times New Roman" panose="02020603050405020304" charset="0"/>
              <a:sym typeface="+mn-ea"/>
            </a:endParaRPr>
          </a:p>
        </p:txBody>
      </p:sp>
      <p:sp>
        <p:nvSpPr>
          <p:cNvPr id="48" name="Text Box 47"/>
          <p:cNvSpPr txBox="1"/>
          <p:nvPr/>
        </p:nvSpPr>
        <p:spPr>
          <a:xfrm>
            <a:off x="682625" y="3837940"/>
            <a:ext cx="4904105" cy="460375"/>
          </a:xfrm>
          <a:prstGeom prst="rect">
            <a:avLst/>
          </a:prstGeom>
          <a:noFill/>
        </p:spPr>
        <p:txBody>
          <a:bodyPr wrap="none" rtlCol="0">
            <a:spAutoFit/>
          </a:bodyPr>
          <a:p>
            <a:pPr algn="l"/>
            <a:r>
              <a:rPr lang="en-US" sz="2400">
                <a:latin typeface="Times New Roman" panose="02020603050405020304" charset="0"/>
                <a:cs typeface="Times New Roman" panose="02020603050405020304" charset="0"/>
                <a:sym typeface="+mn-ea"/>
              </a:rPr>
              <a:t>rotateZ()    </a:t>
            </a:r>
            <a:r>
              <a:rPr lang="en-US" sz="2400">
                <a:solidFill>
                  <a:srgbClr val="FF0000"/>
                </a:solidFill>
                <a:latin typeface="Times New Roman" panose="02020603050405020304" charset="0"/>
                <a:cs typeface="Times New Roman" panose="02020603050405020304" charset="0"/>
                <a:sym typeface="+mn-ea"/>
              </a:rPr>
              <a:t> transform: rotateZ(90deg);</a:t>
            </a:r>
            <a:endParaRPr lang="en-US" sz="2400">
              <a:solidFill>
                <a:srgbClr val="FF0000"/>
              </a:solidFill>
              <a:latin typeface="Times New Roman" panose="02020603050405020304" charset="0"/>
              <a:cs typeface="Times New Roman"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barn(inVertical)">
                                      <p:cBhvr>
                                        <p:cTn id="12" dur="500"/>
                                        <p:tgtEl>
                                          <p:spTgt spid="46"/>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arn(inVertical)">
                                      <p:cBhvr>
                                        <p:cTn id="21" dur="500"/>
                                        <p:tgtEl>
                                          <p:spTgt spid="47"/>
                                        </p:tgtEl>
                                      </p:cBhvr>
                                    </p:animEffect>
                                  </p:childTnLst>
                                </p:cTn>
                              </p:par>
                            </p:childTnLst>
                          </p:cTn>
                        </p:par>
                        <p:par>
                          <p:cTn id="22" fill="hold">
                            <p:stCondLst>
                              <p:cond delay="500"/>
                            </p:stCondLst>
                            <p:childTnLst>
                              <p:par>
                                <p:cTn id="23" presetID="16" presetClass="entr" presetSubtype="21"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barn(inVertical)">
                                      <p:cBhvr>
                                        <p:cTn id="30" dur="500"/>
                                        <p:tgtEl>
                                          <p:spTgt spid="48"/>
                                        </p:tgtEl>
                                      </p:cBhvr>
                                    </p:animEffect>
                                  </p:childTnLst>
                                </p:cTn>
                              </p:par>
                            </p:childTnLst>
                          </p:cTn>
                        </p:par>
                        <p:par>
                          <p:cTn id="31" fill="hold">
                            <p:stCondLst>
                              <p:cond delay="500"/>
                            </p:stCondLst>
                            <p:childTnLst>
                              <p:par>
                                <p:cTn id="32" presetID="16" presetClass="entr" presetSubtype="21"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inVertical)">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6" grpId="1"/>
      <p:bldP spid="47" grpId="0"/>
      <p:bldP spid="47" grpId="1"/>
      <p:bldP spid="48" grpId="0"/>
      <p:bldP spid="48"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solidFill>
                <a:latin typeface="Times New Roman" panose="02020603050405020304" charset="0"/>
                <a:cs typeface="Times New Roman" panose="02020603050405020304" charset="0"/>
                <a:sym typeface="+mn-ea"/>
              </a:rPr>
              <a:t>Transitions</a:t>
            </a:r>
            <a:endParaRPr lang="en-US" altLang="zh-CN" sz="3200" b="1">
              <a:solidFill>
                <a:schemeClr val="tx1"/>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8" name="Text Box 7"/>
          <p:cNvSpPr txBox="1"/>
          <p:nvPr/>
        </p:nvSpPr>
        <p:spPr>
          <a:xfrm>
            <a:off x="434975" y="700405"/>
            <a:ext cx="5911850" cy="3784600"/>
          </a:xfrm>
          <a:prstGeom prst="rect">
            <a:avLst/>
          </a:prstGeom>
          <a:noFill/>
        </p:spPr>
        <p:txBody>
          <a:bodyPr wrap="square" rtlCol="0">
            <a:spAutoFit/>
          </a:bodyPr>
          <a:p>
            <a:pPr algn="just"/>
            <a:r>
              <a:rPr lang="en-US" sz="2000">
                <a:latin typeface="Times New Roman" panose="02020603050405020304" charset="0"/>
                <a:cs typeface="Times New Roman" panose="02020603050405020304" charset="0"/>
              </a:rPr>
              <a:t>CSS transitions allows you to change property values smoothly, over a given duration.</a:t>
            </a:r>
            <a:endParaRPr lang="en-US" sz="2000">
              <a:latin typeface="Times New Roman" panose="02020603050405020304" charset="0"/>
              <a:cs typeface="Times New Roman" panose="02020603050405020304" charset="0"/>
            </a:endParaRPr>
          </a:p>
          <a:p>
            <a:pPr algn="just"/>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Mouse over the element below to see a CSS transition effect:</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you will learn about the following properties:</a:t>
            </a:r>
            <a:endParaRPr lang="en-US" sz="2000">
              <a:latin typeface="Times New Roman" panose="02020603050405020304" charset="0"/>
              <a:cs typeface="Times New Roman" panose="02020603050405020304" charset="0"/>
            </a:endParaRPr>
          </a:p>
          <a:p>
            <a:pPr algn="just">
              <a:lnSpc>
                <a:spcPct val="120000"/>
              </a:lnSpc>
            </a:pPr>
            <a:r>
              <a:rPr lang="en-US" sz="2000">
                <a:solidFill>
                  <a:srgbClr val="FF0000"/>
                </a:solidFill>
                <a:latin typeface="Times New Roman" panose="02020603050405020304" charset="0"/>
                <a:cs typeface="Times New Roman" panose="02020603050405020304" charset="0"/>
              </a:rPr>
              <a:t>transition : </a:t>
            </a:r>
            <a:r>
              <a:rPr lang="en-US" sz="2000">
                <a:solidFill>
                  <a:schemeClr val="tx1"/>
                </a:solidFill>
                <a:latin typeface="Times New Roman" panose="02020603050405020304" charset="0"/>
                <a:cs typeface="Times New Roman" panose="02020603050405020304" charset="0"/>
              </a:rPr>
              <a:t>2s;</a:t>
            </a:r>
            <a:endParaRPr lang="en-US" sz="2000">
              <a:solidFill>
                <a:schemeClr val="tx1"/>
              </a:solidFill>
              <a:latin typeface="Times New Roman" panose="02020603050405020304" charset="0"/>
              <a:cs typeface="Times New Roman" panose="02020603050405020304" charset="0"/>
            </a:endParaRPr>
          </a:p>
          <a:p>
            <a:pPr algn="just">
              <a:lnSpc>
                <a:spcPct val="120000"/>
              </a:lnSpc>
            </a:pPr>
            <a:r>
              <a:rPr lang="en-US" sz="2000">
                <a:solidFill>
                  <a:srgbClr val="FF0000"/>
                </a:solidFill>
                <a:latin typeface="Times New Roman" panose="02020603050405020304" charset="0"/>
                <a:cs typeface="Times New Roman" panose="02020603050405020304" charset="0"/>
              </a:rPr>
              <a:t>transition-delay: </a:t>
            </a:r>
            <a:r>
              <a:rPr lang="en-US" sz="2000">
                <a:solidFill>
                  <a:schemeClr val="tx1"/>
                </a:solidFill>
                <a:latin typeface="Times New Roman" panose="02020603050405020304" charset="0"/>
                <a:cs typeface="Times New Roman" panose="02020603050405020304" charset="0"/>
              </a:rPr>
              <a:t>3s;</a:t>
            </a:r>
            <a:endParaRPr lang="en-US" sz="2000">
              <a:solidFill>
                <a:schemeClr val="tx1"/>
              </a:solidFill>
              <a:latin typeface="Times New Roman" panose="02020603050405020304" charset="0"/>
              <a:cs typeface="Times New Roman" panose="02020603050405020304" charset="0"/>
            </a:endParaRPr>
          </a:p>
          <a:p>
            <a:pPr algn="just">
              <a:lnSpc>
                <a:spcPct val="120000"/>
              </a:lnSpc>
            </a:pPr>
            <a:r>
              <a:rPr lang="en-US" sz="2000">
                <a:solidFill>
                  <a:srgbClr val="FF0000"/>
                </a:solidFill>
                <a:latin typeface="Times New Roman" panose="02020603050405020304" charset="0"/>
                <a:cs typeface="Times New Roman" panose="02020603050405020304" charset="0"/>
              </a:rPr>
              <a:t>transition-duration : </a:t>
            </a:r>
            <a:r>
              <a:rPr lang="en-US" sz="2000">
                <a:solidFill>
                  <a:schemeClr val="tx1"/>
                </a:solidFill>
                <a:latin typeface="Times New Roman" panose="02020603050405020304" charset="0"/>
                <a:cs typeface="Times New Roman" panose="02020603050405020304" charset="0"/>
              </a:rPr>
              <a:t>3s;</a:t>
            </a:r>
            <a:endParaRPr lang="en-US" sz="2000">
              <a:solidFill>
                <a:schemeClr val="tx1"/>
              </a:solidFill>
              <a:latin typeface="Times New Roman" panose="02020603050405020304" charset="0"/>
              <a:cs typeface="Times New Roman" panose="02020603050405020304" charset="0"/>
            </a:endParaRPr>
          </a:p>
          <a:p>
            <a:pPr algn="just">
              <a:lnSpc>
                <a:spcPct val="120000"/>
              </a:lnSpc>
            </a:pPr>
            <a:r>
              <a:rPr lang="en-US" sz="2000">
                <a:solidFill>
                  <a:srgbClr val="FF0000"/>
                </a:solidFill>
                <a:latin typeface="Times New Roman" panose="02020603050405020304" charset="0"/>
                <a:cs typeface="Times New Roman" panose="02020603050405020304" charset="0"/>
              </a:rPr>
              <a:t>transition-property: </a:t>
            </a:r>
            <a:r>
              <a:rPr lang="en-US" sz="2000">
                <a:solidFill>
                  <a:schemeClr val="tx1"/>
                </a:solidFill>
                <a:latin typeface="Times New Roman" panose="02020603050405020304" charset="0"/>
                <a:cs typeface="Times New Roman" panose="02020603050405020304" charset="0"/>
              </a:rPr>
              <a:t>width;</a:t>
            </a:r>
            <a:endParaRPr lang="en-US" sz="2000">
              <a:solidFill>
                <a:schemeClr val="tx1"/>
              </a:solidFill>
              <a:latin typeface="Times New Roman" panose="02020603050405020304" charset="0"/>
              <a:cs typeface="Times New Roman" panose="02020603050405020304" charset="0"/>
            </a:endParaRPr>
          </a:p>
          <a:p>
            <a:pPr algn="just">
              <a:lnSpc>
                <a:spcPct val="120000"/>
              </a:lnSpc>
            </a:pPr>
            <a:r>
              <a:rPr lang="en-US" sz="2000">
                <a:solidFill>
                  <a:srgbClr val="FF0000"/>
                </a:solidFill>
                <a:latin typeface="Times New Roman" panose="02020603050405020304" charset="0"/>
                <a:cs typeface="Times New Roman" panose="02020603050405020304" charset="0"/>
              </a:rPr>
              <a:t>transition-timing-function: </a:t>
            </a:r>
            <a:r>
              <a:rPr lang="en-US" sz="2000">
                <a:solidFill>
                  <a:schemeClr val="tx1"/>
                </a:solidFill>
                <a:latin typeface="Times New Roman" panose="02020603050405020304" charset="0"/>
                <a:cs typeface="Times New Roman" panose="02020603050405020304" charset="0"/>
              </a:rPr>
              <a:t>ease/ ease-in/ ease-out;</a:t>
            </a:r>
            <a:endParaRPr lang="en-US" sz="2000">
              <a:solidFill>
                <a:schemeClr val="tx1"/>
              </a:solidFill>
              <a:latin typeface="Times New Roman" panose="02020603050405020304" charset="0"/>
              <a:cs typeface="Times New Roman" panose="02020603050405020304" charset="0"/>
            </a:endParaRPr>
          </a:p>
        </p:txBody>
      </p:sp>
      <p:sp>
        <p:nvSpPr>
          <p:cNvPr id="9" name="Text Box 8"/>
          <p:cNvSpPr txBox="1"/>
          <p:nvPr/>
        </p:nvSpPr>
        <p:spPr>
          <a:xfrm>
            <a:off x="6616065" y="1167130"/>
            <a:ext cx="4737735" cy="4523105"/>
          </a:xfrm>
          <a:prstGeom prst="rect">
            <a:avLst/>
          </a:prstGeom>
          <a:solidFill>
            <a:schemeClr val="accent2">
              <a:lumMod val="20000"/>
              <a:lumOff val="80000"/>
            </a:schemeClr>
          </a:solidFill>
        </p:spPr>
        <p:txBody>
          <a:bodyPr wrap="square" rtlCol="0">
            <a:spAutoFit/>
          </a:bodyPr>
          <a:p>
            <a:pPr algn="l"/>
            <a:r>
              <a:rPr lang="en-US" sz="2400">
                <a:latin typeface="Times New Roman" panose="02020603050405020304" charset="0"/>
                <a:cs typeface="Times New Roman" panose="02020603050405020304" charset="0"/>
              </a:rPr>
              <a:t>&lt;div&gt;  &lt;/div&gt;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div {</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width: 100px;</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height: 100px;</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background: red;</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transition: width 2s;</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div:hover {</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width: 300px;</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11" name="Text Box 10"/>
          <p:cNvSpPr txBox="1"/>
          <p:nvPr/>
        </p:nvSpPr>
        <p:spPr>
          <a:xfrm>
            <a:off x="434975" y="4599940"/>
            <a:ext cx="5912485" cy="1753235"/>
          </a:xfrm>
          <a:prstGeom prst="rect">
            <a:avLst/>
          </a:prstGeom>
          <a:solidFill>
            <a:schemeClr val="accent3">
              <a:lumMod val="20000"/>
              <a:lumOff val="80000"/>
            </a:schemeClr>
          </a:solidFill>
        </p:spPr>
        <p:txBody>
          <a:bodyPr wrap="square" rtlCol="0">
            <a:spAutoFit/>
          </a:bodyPr>
          <a:p>
            <a:pPr algn="just"/>
            <a:r>
              <a:rPr lang="en-US" b="1">
                <a:latin typeface="Times New Roman" panose="02020603050405020304" charset="0"/>
                <a:cs typeface="Times New Roman" panose="02020603050405020304" charset="0"/>
                <a:sym typeface="+mn-ea"/>
              </a:rPr>
              <a:t>transition:</a:t>
            </a:r>
            <a:r>
              <a:rPr lang="en-US">
                <a:latin typeface="Times New Roman" panose="02020603050405020304" charset="0"/>
                <a:cs typeface="Times New Roman" panose="02020603050405020304" charset="0"/>
                <a:sym typeface="+mn-ea"/>
              </a:rPr>
              <a:t> width 2s, height 2s, </a:t>
            </a:r>
            <a:r>
              <a:rPr lang="en-US" b="1">
                <a:latin typeface="Times New Roman" panose="02020603050405020304" charset="0"/>
                <a:cs typeface="Times New Roman" panose="02020603050405020304" charset="0"/>
                <a:sym typeface="+mn-ea"/>
              </a:rPr>
              <a:t>transform</a:t>
            </a:r>
            <a:r>
              <a:rPr lang="en-US">
                <a:latin typeface="Times New Roman" panose="02020603050405020304" charset="0"/>
                <a:cs typeface="Times New Roman" panose="02020603050405020304" charset="0"/>
                <a:sym typeface="+mn-ea"/>
              </a:rPr>
              <a:t> 2s;</a:t>
            </a:r>
            <a:endParaRPr lang="en-US">
              <a:solidFill>
                <a:schemeClr val="tx1"/>
              </a:solidFill>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sym typeface="+mn-ea"/>
              </a:rPr>
              <a:t>div:hover {</a:t>
            </a:r>
            <a:endParaRPr lang="en-US">
              <a:solidFill>
                <a:schemeClr val="tx1"/>
              </a:solidFill>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sym typeface="+mn-ea"/>
              </a:rPr>
              <a:t>  width: 300px;</a:t>
            </a:r>
            <a:endParaRPr lang="en-US">
              <a:solidFill>
                <a:schemeClr val="tx1"/>
              </a:solidFill>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sym typeface="+mn-ea"/>
              </a:rPr>
              <a:t>  height: 300px;</a:t>
            </a:r>
            <a:endParaRPr lang="en-US">
              <a:solidFill>
                <a:schemeClr val="tx1"/>
              </a:solidFill>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sym typeface="+mn-ea"/>
              </a:rPr>
              <a:t>  transform: rotate(180deg);</a:t>
            </a:r>
            <a:endParaRPr lang="en-US">
              <a:solidFill>
                <a:schemeClr val="tx1"/>
              </a:solidFill>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sym typeface="+mn-ea"/>
              </a:rPr>
              <a: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bldLvl="0" animBg="1"/>
      <p:bldP spid="9" grpId="1" animBg="1"/>
      <p:bldP spid="11" grpId="0" bldLvl="0" animBg="1"/>
      <p:bldP spid="1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solidFill>
                <a:latin typeface="Times New Roman" panose="02020603050405020304" charset="0"/>
                <a:cs typeface="Times New Roman" panose="02020603050405020304" charset="0"/>
                <a:sym typeface="+mn-ea"/>
              </a:rPr>
              <a:t>Animation</a:t>
            </a:r>
            <a:endParaRPr lang="en-US" altLang="zh-CN" sz="3200" b="1">
              <a:solidFill>
                <a:schemeClr val="tx1"/>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8" name="Text Box 7"/>
          <p:cNvSpPr txBox="1"/>
          <p:nvPr/>
        </p:nvSpPr>
        <p:spPr>
          <a:xfrm>
            <a:off x="434975" y="700405"/>
            <a:ext cx="5911850" cy="5482590"/>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CSS allows animation of HTML elements without using JavaScript or Flash!</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you will learn about the following properties:</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@keyframes</a:t>
            </a:r>
            <a:endParaRPr lang="en-US" sz="2400">
              <a:latin typeface="Times New Roman" panose="02020603050405020304" charset="0"/>
              <a:cs typeface="Times New Roman" panose="02020603050405020304" charset="0"/>
            </a:endParaRPr>
          </a:p>
          <a:p>
            <a:pPr algn="just">
              <a:lnSpc>
                <a:spcPct val="120000"/>
              </a:lnSpc>
            </a:pPr>
            <a:r>
              <a:rPr lang="en-US" sz="2400">
                <a:solidFill>
                  <a:srgbClr val="FF0000"/>
                </a:solidFill>
                <a:latin typeface="Times New Roman" panose="02020603050405020304" charset="0"/>
                <a:cs typeface="Times New Roman" panose="02020603050405020304" charset="0"/>
              </a:rPr>
              <a:t>animation-name</a:t>
            </a:r>
            <a:endParaRPr lang="en-US" sz="2400">
              <a:solidFill>
                <a:srgbClr val="FF0000"/>
              </a:solidFill>
              <a:latin typeface="Times New Roman" panose="02020603050405020304" charset="0"/>
              <a:cs typeface="Times New Roman" panose="02020603050405020304" charset="0"/>
            </a:endParaRPr>
          </a:p>
          <a:p>
            <a:pPr algn="just">
              <a:lnSpc>
                <a:spcPct val="120000"/>
              </a:lnSpc>
            </a:pPr>
            <a:r>
              <a:rPr lang="en-US" sz="2400">
                <a:solidFill>
                  <a:srgbClr val="FF0000"/>
                </a:solidFill>
                <a:latin typeface="Times New Roman" panose="02020603050405020304" charset="0"/>
                <a:cs typeface="Times New Roman" panose="02020603050405020304" charset="0"/>
              </a:rPr>
              <a:t>animation-duration</a:t>
            </a:r>
            <a:endParaRPr lang="en-US" sz="2400">
              <a:solidFill>
                <a:srgbClr val="FF0000"/>
              </a:solidFill>
              <a:latin typeface="Times New Roman" panose="02020603050405020304" charset="0"/>
              <a:cs typeface="Times New Roman" panose="02020603050405020304" charset="0"/>
            </a:endParaRPr>
          </a:p>
          <a:p>
            <a:pPr algn="just">
              <a:lnSpc>
                <a:spcPct val="120000"/>
              </a:lnSpc>
            </a:pPr>
            <a:r>
              <a:rPr lang="en-US" sz="2400">
                <a:solidFill>
                  <a:srgbClr val="FF0000"/>
                </a:solidFill>
                <a:latin typeface="Times New Roman" panose="02020603050405020304" charset="0"/>
                <a:cs typeface="Times New Roman" panose="02020603050405020304" charset="0"/>
              </a:rPr>
              <a:t>animation-delay</a:t>
            </a:r>
            <a:endParaRPr lang="en-US" sz="2400">
              <a:solidFill>
                <a:srgbClr val="FF0000"/>
              </a:solidFill>
              <a:latin typeface="Times New Roman" panose="02020603050405020304" charset="0"/>
              <a:cs typeface="Times New Roman" panose="02020603050405020304" charset="0"/>
            </a:endParaRPr>
          </a:p>
          <a:p>
            <a:pPr algn="just">
              <a:lnSpc>
                <a:spcPct val="120000"/>
              </a:lnSpc>
            </a:pPr>
            <a:r>
              <a:rPr lang="en-US" sz="2400">
                <a:solidFill>
                  <a:srgbClr val="FF0000"/>
                </a:solidFill>
                <a:latin typeface="Times New Roman" panose="02020603050405020304" charset="0"/>
                <a:cs typeface="Times New Roman" panose="02020603050405020304" charset="0"/>
              </a:rPr>
              <a:t>animation-iteration-count</a:t>
            </a:r>
            <a:endParaRPr lang="en-US" sz="2400">
              <a:solidFill>
                <a:srgbClr val="FF0000"/>
              </a:solidFill>
              <a:latin typeface="Times New Roman" panose="02020603050405020304" charset="0"/>
              <a:cs typeface="Times New Roman" panose="02020603050405020304" charset="0"/>
            </a:endParaRPr>
          </a:p>
          <a:p>
            <a:pPr algn="just">
              <a:lnSpc>
                <a:spcPct val="120000"/>
              </a:lnSpc>
            </a:pPr>
            <a:r>
              <a:rPr lang="en-US" sz="2400">
                <a:solidFill>
                  <a:srgbClr val="FF0000"/>
                </a:solidFill>
                <a:latin typeface="Times New Roman" panose="02020603050405020304" charset="0"/>
                <a:cs typeface="Times New Roman" panose="02020603050405020304" charset="0"/>
              </a:rPr>
              <a:t>animation-direction</a:t>
            </a:r>
            <a:endParaRPr lang="en-US" sz="2400">
              <a:solidFill>
                <a:srgbClr val="FF0000"/>
              </a:solidFill>
              <a:latin typeface="Times New Roman" panose="02020603050405020304" charset="0"/>
              <a:cs typeface="Times New Roman" panose="02020603050405020304" charset="0"/>
            </a:endParaRPr>
          </a:p>
          <a:p>
            <a:pPr algn="just">
              <a:lnSpc>
                <a:spcPct val="120000"/>
              </a:lnSpc>
            </a:pPr>
            <a:r>
              <a:rPr lang="en-US" sz="2400">
                <a:solidFill>
                  <a:srgbClr val="FF0000"/>
                </a:solidFill>
                <a:latin typeface="Times New Roman" panose="02020603050405020304" charset="0"/>
                <a:cs typeface="Times New Roman" panose="02020603050405020304" charset="0"/>
              </a:rPr>
              <a:t>animation-timing-function</a:t>
            </a:r>
            <a:endParaRPr lang="en-US" sz="2400">
              <a:solidFill>
                <a:srgbClr val="FF0000"/>
              </a:solidFill>
              <a:latin typeface="Times New Roman" panose="02020603050405020304" charset="0"/>
              <a:cs typeface="Times New Roman" panose="02020603050405020304" charset="0"/>
            </a:endParaRPr>
          </a:p>
          <a:p>
            <a:pPr algn="just">
              <a:lnSpc>
                <a:spcPct val="120000"/>
              </a:lnSpc>
            </a:pPr>
            <a:r>
              <a:rPr lang="en-US" sz="2400">
                <a:solidFill>
                  <a:srgbClr val="FF0000"/>
                </a:solidFill>
                <a:latin typeface="Times New Roman" panose="02020603050405020304" charset="0"/>
                <a:cs typeface="Times New Roman" panose="02020603050405020304" charset="0"/>
              </a:rPr>
              <a:t>animation-fill-mode</a:t>
            </a:r>
            <a:endParaRPr lang="en-US" sz="2400">
              <a:solidFill>
                <a:srgbClr val="FF0000"/>
              </a:solidFill>
              <a:latin typeface="Times New Roman" panose="02020603050405020304" charset="0"/>
              <a:cs typeface="Times New Roman" panose="02020603050405020304" charset="0"/>
            </a:endParaRPr>
          </a:p>
          <a:p>
            <a:pPr algn="just">
              <a:lnSpc>
                <a:spcPct val="120000"/>
              </a:lnSpc>
            </a:pPr>
            <a:r>
              <a:rPr lang="en-US" sz="2400">
                <a:solidFill>
                  <a:srgbClr val="FF0000"/>
                </a:solidFill>
                <a:latin typeface="Times New Roman" panose="02020603050405020304" charset="0"/>
                <a:cs typeface="Times New Roman" panose="02020603050405020304" charset="0"/>
              </a:rPr>
              <a:t>animation</a:t>
            </a:r>
            <a:endParaRPr lang="en-US" sz="2400">
              <a:solidFill>
                <a:srgbClr val="FF0000"/>
              </a:solidFill>
              <a:latin typeface="Times New Roman" panose="02020603050405020304" charset="0"/>
              <a:cs typeface="Times New Roman" panose="02020603050405020304" charset="0"/>
            </a:endParaRPr>
          </a:p>
        </p:txBody>
      </p:sp>
      <p:sp>
        <p:nvSpPr>
          <p:cNvPr id="4" name="Text Box 3"/>
          <p:cNvSpPr txBox="1"/>
          <p:nvPr/>
        </p:nvSpPr>
        <p:spPr>
          <a:xfrm>
            <a:off x="6693535" y="1050290"/>
            <a:ext cx="4919345" cy="2306955"/>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rPr>
              <a:t>@keyframes example {</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a:t>
            </a:r>
            <a:r>
              <a:rPr lang="en-US" sz="2400">
                <a:solidFill>
                  <a:srgbClr val="FF0000"/>
                </a:solidFill>
                <a:latin typeface="Times New Roman" panose="02020603050405020304" charset="0"/>
                <a:cs typeface="Times New Roman" panose="02020603050405020304" charset="0"/>
              </a:rPr>
              <a:t>from</a:t>
            </a:r>
            <a:r>
              <a:rPr lang="en-US" sz="2400">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background-color: red;</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a:t>
            </a:r>
            <a:r>
              <a:rPr lang="en-US" sz="2400">
                <a:solidFill>
                  <a:srgbClr val="FF0000"/>
                </a:solidFill>
                <a:latin typeface="Times New Roman" panose="02020603050405020304" charset="0"/>
                <a:cs typeface="Times New Roman" panose="02020603050405020304" charset="0"/>
              </a:rPr>
              <a:t> to</a:t>
            </a:r>
            <a:r>
              <a:rPr lang="en-US" sz="2400">
                <a:latin typeface="Times New Roman" panose="02020603050405020304" charset="0"/>
                <a:cs typeface="Times New Roman" panose="02020603050405020304" charset="0"/>
              </a:rPr>
              <a:t> {background-color: yellow;}</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5" name="Text Box 4"/>
          <p:cNvSpPr txBox="1"/>
          <p:nvPr/>
        </p:nvSpPr>
        <p:spPr>
          <a:xfrm>
            <a:off x="6693535" y="3876040"/>
            <a:ext cx="4919980" cy="2306955"/>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rPr>
              <a:t>@keyframes example {</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a:t>
            </a:r>
            <a:r>
              <a:rPr lang="en-US" sz="2400">
                <a:solidFill>
                  <a:srgbClr val="FF0000"/>
                </a:solidFill>
                <a:latin typeface="Times New Roman" panose="02020603050405020304" charset="0"/>
                <a:cs typeface="Times New Roman" panose="02020603050405020304" charset="0"/>
              </a:rPr>
              <a:t> 0%</a:t>
            </a:r>
            <a:r>
              <a:rPr lang="en-US" sz="2400">
                <a:latin typeface="Times New Roman" panose="02020603050405020304" charset="0"/>
                <a:cs typeface="Times New Roman" panose="02020603050405020304" charset="0"/>
              </a:rPr>
              <a:t>   {background-color: red;}</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a:t>
            </a:r>
            <a:r>
              <a:rPr lang="en-US" sz="2400">
                <a:solidFill>
                  <a:srgbClr val="FF0000"/>
                </a:solidFill>
                <a:latin typeface="Times New Roman" panose="02020603050405020304" charset="0"/>
                <a:cs typeface="Times New Roman" panose="02020603050405020304" charset="0"/>
              </a:rPr>
              <a:t>25%</a:t>
            </a:r>
            <a:r>
              <a:rPr lang="en-US" sz="2400">
                <a:latin typeface="Times New Roman" panose="02020603050405020304" charset="0"/>
                <a:cs typeface="Times New Roman" panose="02020603050405020304" charset="0"/>
              </a:rPr>
              <a:t>  {background-color: yellow;}</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a:t>
            </a:r>
            <a:r>
              <a:rPr lang="en-US" sz="2400">
                <a:solidFill>
                  <a:srgbClr val="FF0000"/>
                </a:solidFill>
                <a:latin typeface="Times New Roman" panose="02020603050405020304" charset="0"/>
                <a:cs typeface="Times New Roman" panose="02020603050405020304" charset="0"/>
              </a:rPr>
              <a:t> 50%</a:t>
            </a:r>
            <a:r>
              <a:rPr lang="en-US" sz="2400">
                <a:latin typeface="Times New Roman" panose="02020603050405020304" charset="0"/>
                <a:cs typeface="Times New Roman" panose="02020603050405020304" charset="0"/>
              </a:rPr>
              <a:t>  {background-color: blue;}</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  </a:t>
            </a:r>
            <a:r>
              <a:rPr lang="en-US" sz="2400">
                <a:solidFill>
                  <a:srgbClr val="FF0000"/>
                </a:solidFill>
                <a:latin typeface="Times New Roman" panose="02020603050405020304" charset="0"/>
                <a:cs typeface="Times New Roman" panose="02020603050405020304" charset="0"/>
              </a:rPr>
              <a:t>100%</a:t>
            </a:r>
            <a:r>
              <a:rPr lang="en-US" sz="2400">
                <a:latin typeface="Times New Roman" panose="02020603050405020304" charset="0"/>
                <a:cs typeface="Times New Roman" panose="02020603050405020304" charset="0"/>
              </a:rPr>
              <a:t> {background-color: green;}</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arn(inVertical)">
                                      <p:cBhvr>
                                        <p:cTn id="11" dur="500"/>
                                        <p:tgtEl>
                                          <p:spTgt spid="8">
                                            <p:txEl>
                                              <p:pRg st="0" end="0"/>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barn(inVertical)">
                                      <p:cBhvr>
                                        <p:cTn id="15" dur="500"/>
                                        <p:tgtEl>
                                          <p:spTgt spid="8">
                                            <p:txEl>
                                              <p:pRg st="1" end="1"/>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arn(inVertical)">
                                      <p:cBhvr>
                                        <p:cTn id="19" dur="500"/>
                                        <p:tgtEl>
                                          <p:spTgt spid="8">
                                            <p:txEl>
                                              <p:pRg st="3" end="3"/>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arn(inVertical)">
                                      <p:cBhvr>
                                        <p:cTn id="23" dur="500"/>
                                        <p:tgtEl>
                                          <p:spTgt spid="8">
                                            <p:txEl>
                                              <p:pRg st="4" end="4"/>
                                            </p:txEl>
                                          </p:spTgt>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arn(inVertical)">
                                      <p:cBhvr>
                                        <p:cTn id="27" dur="500"/>
                                        <p:tgtEl>
                                          <p:spTgt spid="8">
                                            <p:txEl>
                                              <p:pRg st="5" end="5"/>
                                            </p:txEl>
                                          </p:spTgt>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arn(inVertical)">
                                      <p:cBhvr>
                                        <p:cTn id="31" dur="500"/>
                                        <p:tgtEl>
                                          <p:spTgt spid="8">
                                            <p:txEl>
                                              <p:pRg st="6" end="6"/>
                                            </p:txEl>
                                          </p:spTgt>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barn(inVertical)">
                                      <p:cBhvr>
                                        <p:cTn id="35" dur="500"/>
                                        <p:tgtEl>
                                          <p:spTgt spid="8">
                                            <p:txEl>
                                              <p:pRg st="7" end="7"/>
                                            </p:txEl>
                                          </p:spTgt>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Effect transition="in" filter="barn(inVertical)">
                                      <p:cBhvr>
                                        <p:cTn id="39" dur="500"/>
                                        <p:tgtEl>
                                          <p:spTgt spid="8">
                                            <p:txEl>
                                              <p:pRg st="8" end="8"/>
                                            </p:txEl>
                                          </p:spTgt>
                                        </p:tgtEl>
                                      </p:cBhvr>
                                    </p:animEffect>
                                  </p:childTnLst>
                                </p:cTn>
                              </p:par>
                            </p:childTnLst>
                          </p:cTn>
                        </p:par>
                        <p:par>
                          <p:cTn id="40" fill="hold">
                            <p:stCondLst>
                              <p:cond delay="4500"/>
                            </p:stCondLst>
                            <p:childTnLst>
                              <p:par>
                                <p:cTn id="41" presetID="16" presetClass="entr" presetSubtype="21" fill="hold" nodeType="after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Effect transition="in" filter="barn(inVertical)">
                                      <p:cBhvr>
                                        <p:cTn id="43" dur="500"/>
                                        <p:tgtEl>
                                          <p:spTgt spid="8">
                                            <p:txEl>
                                              <p:pRg st="9" end="9"/>
                                            </p:txEl>
                                          </p:spTgt>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animEffect transition="in" filter="barn(inVertical)">
                                      <p:cBhvr>
                                        <p:cTn id="47" dur="500"/>
                                        <p:tgtEl>
                                          <p:spTgt spid="8">
                                            <p:txEl>
                                              <p:pRg st="10" end="10"/>
                                            </p:txEl>
                                          </p:spTgt>
                                        </p:tgtEl>
                                      </p:cBhvr>
                                    </p:animEffect>
                                  </p:childTnLst>
                                </p:cTn>
                              </p:par>
                            </p:childTnLst>
                          </p:cTn>
                        </p:par>
                        <p:par>
                          <p:cTn id="48" fill="hold">
                            <p:stCondLst>
                              <p:cond delay="5500"/>
                            </p:stCondLst>
                            <p:childTnLst>
                              <p:par>
                                <p:cTn id="49" presetID="16" presetClass="entr" presetSubtype="21" fill="hold" nodeType="afterEffect">
                                  <p:stCondLst>
                                    <p:cond delay="0"/>
                                  </p:stCondLst>
                                  <p:childTnLst>
                                    <p:set>
                                      <p:cBhvr>
                                        <p:cTn id="50" dur="1" fill="hold">
                                          <p:stCondLst>
                                            <p:cond delay="0"/>
                                          </p:stCondLst>
                                        </p:cTn>
                                        <p:tgtEl>
                                          <p:spTgt spid="8">
                                            <p:txEl>
                                              <p:pRg st="11" end="11"/>
                                            </p:txEl>
                                          </p:spTgt>
                                        </p:tgtEl>
                                        <p:attrNameLst>
                                          <p:attrName>style.visibility</p:attrName>
                                        </p:attrNameLst>
                                      </p:cBhvr>
                                      <p:to>
                                        <p:strVal val="visible"/>
                                      </p:to>
                                    </p:set>
                                    <p:animEffect transition="in" filter="barn(inVertical)">
                                      <p:cBhvr>
                                        <p:cTn id="51" dur="500"/>
                                        <p:tgtEl>
                                          <p:spTgt spid="8">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arn(inVertical)">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barn(inVertical)">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44220" y="175260"/>
            <a:ext cx="3898265" cy="583565"/>
          </a:xfrm>
          <a:prstGeom prst="rect">
            <a:avLst/>
          </a:prstGeom>
          <a:ln>
            <a:solidFill>
              <a:schemeClr val="accent1"/>
            </a:solidFill>
          </a:ln>
        </p:spPr>
        <p:txBody>
          <a:bodyPr wrap="square">
            <a:spAutoFit/>
          </a:bodyPr>
          <a:lstStyle/>
          <a:p>
            <a:pPr algn="l"/>
            <a:r>
              <a:rPr lang="en-US" altLang="zh-CN" sz="3200" b="1">
                <a:solidFill>
                  <a:schemeClr val="tx1"/>
                </a:solidFill>
                <a:latin typeface="Times New Roman" panose="02020603050405020304" charset="0"/>
                <a:cs typeface="Times New Roman" panose="02020603050405020304" charset="0"/>
              </a:rPr>
              <a:t>CSS Selectors</a:t>
            </a:r>
            <a:endParaRPr lang="en-US" altLang="zh-CN" sz="3200" b="1">
              <a:solidFill>
                <a:schemeClr val="tx1"/>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5" name="Text Box 4"/>
          <p:cNvSpPr txBox="1"/>
          <p:nvPr/>
        </p:nvSpPr>
        <p:spPr>
          <a:xfrm>
            <a:off x="819785" y="1113790"/>
            <a:ext cx="3759200" cy="3046095"/>
          </a:xfrm>
          <a:prstGeom prst="rect">
            <a:avLst/>
          </a:prstGeom>
          <a:solidFill>
            <a:schemeClr val="accent6">
              <a:lumMod val="20000"/>
              <a:lumOff val="80000"/>
            </a:schemeClr>
          </a:solidFill>
        </p:spPr>
        <p:txBody>
          <a:bodyPr wrap="none" rtlCol="0">
            <a:spAutoFit/>
          </a:bodyPr>
          <a:p>
            <a:pPr algn="l"/>
            <a:r>
              <a:rPr lang="en-US" sz="2400" b="1"/>
              <a:t>General Subiling Selector (~)</a:t>
            </a:r>
            <a:endParaRPr lang="en-US" sz="2400" b="1"/>
          </a:p>
          <a:p>
            <a:pPr algn="l"/>
            <a:r>
              <a:rPr lang="en-US" sz="2400"/>
              <a:t>&lt;p id =</a:t>
            </a:r>
            <a:r>
              <a:rPr lang="en-US" sz="2400">
                <a:latin typeface="Times New Roman" panose="02020603050405020304" charset="0"/>
                <a:cs typeface="Times New Roman" panose="02020603050405020304" charset="0"/>
                <a:sym typeface="+mn-ea"/>
              </a:rPr>
              <a:t>"new"</a:t>
            </a:r>
            <a:r>
              <a:rPr lang="en-US" sz="2400"/>
              <a:t>&gt; </a:t>
            </a:r>
            <a:endParaRPr lang="en-US" sz="2400"/>
          </a:p>
          <a:p>
            <a:pPr algn="l"/>
            <a:r>
              <a:rPr lang="en-US" sz="2400"/>
              <a:t>   &lt;a href=”#”&gt;hello&lt;/a&gt;</a:t>
            </a:r>
            <a:endParaRPr lang="en-US" sz="2400"/>
          </a:p>
          <a:p>
            <a:pPr algn="l"/>
            <a:r>
              <a:rPr lang="en-US" sz="2400"/>
              <a:t>&lt;/p&gt;</a:t>
            </a:r>
            <a:endParaRPr lang="en-US" sz="2400"/>
          </a:p>
          <a:p>
            <a:pPr algn="l"/>
            <a:endParaRPr lang="en-US" sz="2400"/>
          </a:p>
          <a:p>
            <a:pPr algn="l"/>
            <a:r>
              <a:rPr lang="en-US" sz="2400"/>
              <a:t>p~a{</a:t>
            </a:r>
            <a:endParaRPr lang="en-US" sz="2400"/>
          </a:p>
          <a:p>
            <a:pPr algn="l"/>
            <a:r>
              <a:rPr lang="en-US" sz="2400"/>
              <a:t>color:green;</a:t>
            </a:r>
            <a:endParaRPr lang="en-US" sz="2400"/>
          </a:p>
          <a:p>
            <a:pPr algn="l"/>
            <a:r>
              <a:rPr lang="en-US" sz="2400"/>
              <a:t>}</a:t>
            </a:r>
            <a:endParaRPr lang="en-US" sz="2400"/>
          </a:p>
        </p:txBody>
      </p:sp>
      <p:sp>
        <p:nvSpPr>
          <p:cNvPr id="4" name="Text Box 3"/>
          <p:cNvSpPr txBox="1"/>
          <p:nvPr/>
        </p:nvSpPr>
        <p:spPr>
          <a:xfrm>
            <a:off x="5257800" y="1050290"/>
            <a:ext cx="3010535" cy="460375"/>
          </a:xfrm>
          <a:prstGeom prst="rect">
            <a:avLst/>
          </a:prstGeom>
          <a:noFill/>
        </p:spPr>
        <p:txBody>
          <a:bodyPr wrap="none" rtlCol="0">
            <a:spAutoFit/>
          </a:bodyPr>
          <a:p>
            <a:r>
              <a:rPr lang="en-US" sz="2400" b="1">
                <a:solidFill>
                  <a:srgbClr val="FF0000"/>
                </a:solidFill>
                <a:latin typeface="Times New Roman" panose="02020603050405020304" charset="0"/>
                <a:cs typeface="Times New Roman" panose="02020603050405020304" charset="0"/>
              </a:rPr>
              <a:t>Pseudo Class Selector</a:t>
            </a:r>
            <a:endParaRPr lang="en-US" sz="2400" b="1">
              <a:solidFill>
                <a:srgbClr val="FF0000"/>
              </a:solidFill>
              <a:latin typeface="Times New Roman" panose="02020603050405020304" charset="0"/>
              <a:cs typeface="Times New Roman" panose="02020603050405020304" charset="0"/>
            </a:endParaRPr>
          </a:p>
        </p:txBody>
      </p:sp>
      <p:sp>
        <p:nvSpPr>
          <p:cNvPr id="7" name="Text Box 6"/>
          <p:cNvSpPr txBox="1"/>
          <p:nvPr/>
        </p:nvSpPr>
        <p:spPr>
          <a:xfrm>
            <a:off x="5196840" y="1757045"/>
            <a:ext cx="5743575" cy="3784600"/>
          </a:xfrm>
          <a:prstGeom prst="rect">
            <a:avLst/>
          </a:prstGeom>
          <a:solidFill>
            <a:schemeClr val="accent2">
              <a:lumMod val="20000"/>
              <a:lumOff val="80000"/>
            </a:schemeClr>
          </a:solidFill>
        </p:spPr>
        <p:txBody>
          <a:bodyPr wrap="none" rtlCol="0">
            <a:spAutoFit/>
          </a:bodyPr>
          <a:p>
            <a:pPr algn="l"/>
            <a:r>
              <a:rPr lang="en-US" sz="2400">
                <a:latin typeface="Times New Roman" panose="02020603050405020304" charset="0"/>
                <a:cs typeface="Times New Roman" panose="02020603050405020304" charset="0"/>
              </a:rPr>
              <a:t>&lt;a href=</a:t>
            </a:r>
            <a:r>
              <a:rPr lang="en-US" sz="2400">
                <a:latin typeface="Times New Roman" panose="02020603050405020304" charset="0"/>
                <a:cs typeface="Times New Roman" panose="02020603050405020304" charset="0"/>
                <a:sym typeface="+mn-ea"/>
              </a:rPr>
              <a:t>""</a:t>
            </a:r>
            <a:r>
              <a:rPr lang="en-US" sz="2400">
                <a:latin typeface="Times New Roman" panose="02020603050405020304" charset="0"/>
                <a:cs typeface="Times New Roman" panose="02020603050405020304" charset="0"/>
              </a:rPr>
              <a:t>&gt;Home &lt;/a&gt;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a:hover{</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color: yellow;</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b="1">
                <a:latin typeface="Times New Roman" panose="02020603050405020304" charset="0"/>
                <a:cs typeface="Times New Roman" panose="02020603050405020304" charset="0"/>
              </a:rPr>
              <a:t>a:link</a:t>
            </a:r>
            <a:r>
              <a:rPr lang="en-US" sz="2400">
                <a:latin typeface="Times New Roman" panose="02020603050405020304" charset="0"/>
                <a:cs typeface="Times New Roman" panose="02020603050405020304" charset="0"/>
              </a:rPr>
              <a:t> - a normal, unvisited link</a:t>
            </a:r>
            <a:endParaRPr lang="en-US" sz="2400">
              <a:latin typeface="Times New Roman" panose="02020603050405020304" charset="0"/>
              <a:cs typeface="Times New Roman" panose="02020603050405020304" charset="0"/>
            </a:endParaRPr>
          </a:p>
          <a:p>
            <a:pPr algn="l"/>
            <a:r>
              <a:rPr lang="en-US" sz="2400" b="1">
                <a:latin typeface="Times New Roman" panose="02020603050405020304" charset="0"/>
                <a:cs typeface="Times New Roman" panose="02020603050405020304" charset="0"/>
              </a:rPr>
              <a:t>a:visited</a:t>
            </a:r>
            <a:r>
              <a:rPr lang="en-US" sz="2400">
                <a:latin typeface="Times New Roman" panose="02020603050405020304" charset="0"/>
                <a:cs typeface="Times New Roman" panose="02020603050405020304" charset="0"/>
              </a:rPr>
              <a:t> - a link the user has visited</a:t>
            </a:r>
            <a:endParaRPr lang="en-US" sz="2400">
              <a:latin typeface="Times New Roman" panose="02020603050405020304" charset="0"/>
              <a:cs typeface="Times New Roman" panose="02020603050405020304" charset="0"/>
            </a:endParaRPr>
          </a:p>
          <a:p>
            <a:pPr algn="l"/>
            <a:r>
              <a:rPr lang="en-US" sz="2400" b="1">
                <a:latin typeface="Times New Roman" panose="02020603050405020304" charset="0"/>
                <a:cs typeface="Times New Roman" panose="02020603050405020304" charset="0"/>
              </a:rPr>
              <a:t>a:hover</a:t>
            </a:r>
            <a:r>
              <a:rPr lang="en-US" sz="2400">
                <a:latin typeface="Times New Roman" panose="02020603050405020304" charset="0"/>
                <a:cs typeface="Times New Roman" panose="02020603050405020304" charset="0"/>
              </a:rPr>
              <a:t> - a link when the user mouses over it</a:t>
            </a:r>
            <a:endParaRPr lang="en-US" sz="2400">
              <a:latin typeface="Times New Roman" panose="02020603050405020304" charset="0"/>
              <a:cs typeface="Times New Roman" panose="02020603050405020304" charset="0"/>
            </a:endParaRPr>
          </a:p>
          <a:p>
            <a:pPr algn="l"/>
            <a:r>
              <a:rPr lang="en-US" sz="2400" b="1">
                <a:latin typeface="Times New Roman" panose="02020603050405020304" charset="0"/>
                <a:cs typeface="Times New Roman" panose="02020603050405020304" charset="0"/>
              </a:rPr>
              <a:t>a:active</a:t>
            </a:r>
            <a:r>
              <a:rPr lang="en-US" sz="2400">
                <a:latin typeface="Times New Roman" panose="02020603050405020304" charset="0"/>
                <a:cs typeface="Times New Roman" panose="02020603050405020304" charset="0"/>
              </a:rPr>
              <a:t> - a link the moment it is clicked</a:t>
            </a:r>
            <a:endParaRPr 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p:bldP spid="7" grpId="0" animBg="1"/>
      <p:bldP spid="4" grpId="1"/>
      <p:bldP spid="7"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92075"/>
            <a:ext cx="8511540" cy="583565"/>
          </a:xfrm>
          <a:prstGeom prst="rect">
            <a:avLst/>
          </a:prstGeom>
        </p:spPr>
        <p:txBody>
          <a:bodyPr wrap="square">
            <a:spAutoFit/>
          </a:bodyPr>
          <a:p>
            <a:pPr algn="just"/>
            <a:r>
              <a:rPr lang="en-US" altLang="zh-CN" sz="3200" b="1">
                <a:solidFill>
                  <a:schemeClr val="tx1"/>
                </a:solidFill>
                <a:latin typeface="Times New Roman" panose="02020603050405020304" charset="0"/>
                <a:cs typeface="Times New Roman" panose="02020603050405020304" charset="0"/>
                <a:sym typeface="+mn-ea"/>
              </a:rPr>
              <a:t>Animation</a:t>
            </a:r>
            <a:endParaRPr lang="en-US" altLang="zh-CN" sz="3200" b="1">
              <a:solidFill>
                <a:schemeClr val="tx1"/>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8" name="Text Box 7"/>
          <p:cNvSpPr txBox="1"/>
          <p:nvPr/>
        </p:nvSpPr>
        <p:spPr>
          <a:xfrm>
            <a:off x="434975" y="700405"/>
            <a:ext cx="4705350" cy="5631180"/>
          </a:xfrm>
          <a:prstGeom prst="rect">
            <a:avLst/>
          </a:prstGeom>
          <a:solidFill>
            <a:schemeClr val="accent2">
              <a:lumMod val="20000"/>
              <a:lumOff val="80000"/>
            </a:schemeClr>
          </a:solidFill>
        </p:spPr>
        <p:txBody>
          <a:bodyPr wrap="square" rtlCol="0">
            <a:spAutoFit/>
          </a:bodyPr>
          <a:p>
            <a:pPr algn="just"/>
            <a:r>
              <a:rPr lang="en-US" sz="2400">
                <a:highlight>
                  <a:srgbClr val="FFFF00"/>
                </a:highlight>
                <a:latin typeface="Times New Roman" panose="02020603050405020304" charset="0"/>
                <a:cs typeface="Times New Roman" panose="02020603050405020304" charset="0"/>
              </a:rPr>
              <a:t>&lt;div&gt;&lt;/div&gt;</a:t>
            </a:r>
            <a:endParaRPr lang="en-US" sz="2400">
              <a:highlight>
                <a:srgbClr val="FFFF00"/>
              </a:highlight>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div {</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width: 100px;</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height: 100px;</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background-color: red;</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animation-name:</a:t>
            </a:r>
            <a:r>
              <a:rPr lang="en-US" sz="2400">
                <a:solidFill>
                  <a:srgbClr val="FF0000"/>
                </a:solidFill>
                <a:latin typeface="Times New Roman" panose="02020603050405020304" charset="0"/>
                <a:cs typeface="Times New Roman" panose="02020603050405020304" charset="0"/>
              </a:rPr>
              <a:t> example</a:t>
            </a:r>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animation-duration: 4s;</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@keyframes </a:t>
            </a:r>
            <a:r>
              <a:rPr lang="en-US" sz="2400">
                <a:solidFill>
                  <a:srgbClr val="FF0000"/>
                </a:solidFill>
                <a:latin typeface="Times New Roman" panose="02020603050405020304" charset="0"/>
                <a:cs typeface="Times New Roman" panose="02020603050405020304" charset="0"/>
              </a:rPr>
              <a:t>example</a:t>
            </a:r>
            <a:r>
              <a:rPr lang="en-US" sz="2400">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0%   {background-color: red;}</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25%  {background-color: yellow;}</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50%  {background-color: blue;}</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100% {background-color: green;}</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p:txBody>
      </p:sp>
      <p:sp>
        <p:nvSpPr>
          <p:cNvPr id="7" name="Text Box 6"/>
          <p:cNvSpPr txBox="1"/>
          <p:nvPr/>
        </p:nvSpPr>
        <p:spPr>
          <a:xfrm>
            <a:off x="5456555" y="675640"/>
            <a:ext cx="5770880" cy="5683885"/>
          </a:xfrm>
          <a:prstGeom prst="rect">
            <a:avLst/>
          </a:prstGeom>
          <a:solidFill>
            <a:schemeClr val="accent4">
              <a:lumMod val="20000"/>
              <a:lumOff val="80000"/>
            </a:schemeClr>
          </a:solidFill>
        </p:spPr>
        <p:txBody>
          <a:bodyPr wrap="square" rtlCol="0">
            <a:spAutoFit/>
          </a:bodyPr>
          <a:p>
            <a:pPr algn="l"/>
            <a:r>
              <a:rPr lang="en-US">
                <a:highlight>
                  <a:srgbClr val="FFFF00"/>
                </a:highlight>
              </a:rPr>
              <a:t>&lt;div class =”ani”&gt;&lt;/div&gt;</a:t>
            </a:r>
            <a:endParaRPr lang="en-US">
              <a:highlight>
                <a:srgbClr val="FFFF00"/>
              </a:highlight>
            </a:endParaRPr>
          </a:p>
          <a:p>
            <a:pPr algn="l"/>
            <a:endParaRPr lang="en-US"/>
          </a:p>
          <a:p>
            <a:pPr algn="l">
              <a:lnSpc>
                <a:spcPct val="110000"/>
              </a:lnSpc>
            </a:pPr>
            <a:r>
              <a:rPr lang="en-US"/>
              <a:t>.ani{</a:t>
            </a:r>
            <a:endParaRPr lang="en-US"/>
          </a:p>
          <a:p>
            <a:pPr algn="l">
              <a:lnSpc>
                <a:spcPct val="120000"/>
              </a:lnSpc>
            </a:pPr>
            <a:r>
              <a:rPr lang="en-US"/>
              <a:t>  width: 100px;</a:t>
            </a:r>
            <a:endParaRPr lang="en-US"/>
          </a:p>
          <a:p>
            <a:pPr algn="l">
              <a:lnSpc>
                <a:spcPct val="120000"/>
              </a:lnSpc>
            </a:pPr>
            <a:r>
              <a:rPr lang="en-US"/>
              <a:t>  height: 100px;</a:t>
            </a:r>
            <a:endParaRPr lang="en-US"/>
          </a:p>
          <a:p>
            <a:pPr algn="l">
              <a:lnSpc>
                <a:spcPct val="120000"/>
              </a:lnSpc>
            </a:pPr>
            <a:r>
              <a:rPr lang="en-US"/>
              <a:t>  background-color: red;</a:t>
            </a:r>
            <a:endParaRPr lang="en-US"/>
          </a:p>
          <a:p>
            <a:pPr algn="l">
              <a:lnSpc>
                <a:spcPct val="120000"/>
              </a:lnSpc>
            </a:pPr>
            <a:r>
              <a:rPr lang="en-US"/>
              <a:t>  position: relative;</a:t>
            </a:r>
            <a:endParaRPr lang="en-US"/>
          </a:p>
          <a:p>
            <a:pPr algn="l">
              <a:lnSpc>
                <a:spcPct val="120000"/>
              </a:lnSpc>
            </a:pPr>
            <a:r>
              <a:rPr lang="en-US"/>
              <a:t>  animation-name: example;</a:t>
            </a:r>
            <a:endParaRPr lang="en-US"/>
          </a:p>
          <a:p>
            <a:pPr algn="l">
              <a:lnSpc>
                <a:spcPct val="120000"/>
              </a:lnSpc>
            </a:pPr>
            <a:r>
              <a:rPr lang="en-US"/>
              <a:t>  animation-duration: 4s;</a:t>
            </a:r>
            <a:endParaRPr lang="en-US"/>
          </a:p>
          <a:p>
            <a:pPr algn="l">
              <a:lnSpc>
                <a:spcPct val="110000"/>
              </a:lnSpc>
            </a:pPr>
            <a:r>
              <a:rPr lang="en-US"/>
              <a:t>}</a:t>
            </a:r>
            <a:endParaRPr lang="en-US"/>
          </a:p>
          <a:p>
            <a:pPr algn="l">
              <a:lnSpc>
                <a:spcPct val="110000"/>
              </a:lnSpc>
            </a:pPr>
            <a:endParaRPr lang="en-US"/>
          </a:p>
          <a:p>
            <a:pPr algn="l">
              <a:lnSpc>
                <a:spcPct val="110000"/>
              </a:lnSpc>
            </a:pPr>
            <a:r>
              <a:rPr lang="en-US"/>
              <a:t>@keyframes example {</a:t>
            </a:r>
            <a:endParaRPr lang="en-US"/>
          </a:p>
          <a:p>
            <a:pPr algn="l">
              <a:lnSpc>
                <a:spcPct val="110000"/>
              </a:lnSpc>
            </a:pPr>
            <a:r>
              <a:rPr lang="en-US"/>
              <a:t>  0%   { </a:t>
            </a:r>
            <a:r>
              <a:rPr lang="en-US">
                <a:solidFill>
                  <a:srgbClr val="FF0000"/>
                </a:solidFill>
              </a:rPr>
              <a:t>background-color:red; left:0px; top:0px;</a:t>
            </a:r>
            <a:r>
              <a:rPr lang="en-US"/>
              <a:t> }</a:t>
            </a:r>
            <a:endParaRPr lang="en-US"/>
          </a:p>
          <a:p>
            <a:pPr algn="l">
              <a:lnSpc>
                <a:spcPct val="110000"/>
              </a:lnSpc>
            </a:pPr>
            <a:r>
              <a:rPr lang="en-US"/>
              <a:t>  25%  { </a:t>
            </a:r>
            <a:r>
              <a:rPr lang="en-US">
                <a:solidFill>
                  <a:srgbClr val="FF0000"/>
                </a:solidFill>
              </a:rPr>
              <a:t>background-color:yellow; left:200px; top:0px;</a:t>
            </a:r>
            <a:r>
              <a:rPr lang="en-US"/>
              <a:t> }</a:t>
            </a:r>
            <a:endParaRPr lang="en-US"/>
          </a:p>
          <a:p>
            <a:pPr algn="l">
              <a:lnSpc>
                <a:spcPct val="110000"/>
              </a:lnSpc>
            </a:pPr>
            <a:r>
              <a:rPr lang="en-US"/>
              <a:t>  50%  { </a:t>
            </a:r>
            <a:r>
              <a:rPr lang="en-US">
                <a:solidFill>
                  <a:srgbClr val="FF0000"/>
                </a:solidFill>
              </a:rPr>
              <a:t>background-color:blue; left:200px; top:200px;</a:t>
            </a:r>
            <a:r>
              <a:rPr lang="en-US"/>
              <a:t> }</a:t>
            </a:r>
            <a:endParaRPr lang="en-US"/>
          </a:p>
          <a:p>
            <a:pPr algn="l">
              <a:lnSpc>
                <a:spcPct val="110000"/>
              </a:lnSpc>
            </a:pPr>
            <a:r>
              <a:rPr lang="en-US"/>
              <a:t>  75%  { </a:t>
            </a:r>
            <a:r>
              <a:rPr lang="en-US">
                <a:solidFill>
                  <a:srgbClr val="FF0000"/>
                </a:solidFill>
              </a:rPr>
              <a:t>background-color:green; left:0px; top:200px; </a:t>
            </a:r>
            <a:r>
              <a:rPr lang="en-US"/>
              <a:t>}</a:t>
            </a:r>
            <a:endParaRPr lang="en-US"/>
          </a:p>
          <a:p>
            <a:pPr algn="l">
              <a:lnSpc>
                <a:spcPct val="110000"/>
              </a:lnSpc>
            </a:pPr>
            <a:r>
              <a:rPr lang="en-US"/>
              <a:t>  100% { </a:t>
            </a:r>
            <a:r>
              <a:rPr lang="en-US">
                <a:solidFill>
                  <a:srgbClr val="FF0000"/>
                </a:solidFill>
              </a:rPr>
              <a:t>background-color:red; left:0px; top:0px;</a:t>
            </a:r>
            <a:r>
              <a:rPr lang="en-US"/>
              <a:t> }</a:t>
            </a:r>
            <a:endParaRPr lang="en-US"/>
          </a:p>
          <a:p>
            <a:pPr algn="l">
              <a:lnSpc>
                <a:spcPct val="110000"/>
              </a:lnSpc>
            </a:pPr>
            <a:r>
              <a:rPr lang="en-US"/>
              <a: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arn(inVertical)">
                                      <p:cBhvr>
                                        <p:cTn id="11" dur="500"/>
                                        <p:tgtEl>
                                          <p:spTgt spid="8">
                                            <p:txEl>
                                              <p:pRg st="0" end="0"/>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arn(inVertical)">
                                      <p:cBhvr>
                                        <p:cTn id="15" dur="500"/>
                                        <p:tgtEl>
                                          <p:spTgt spid="8">
                                            <p:txEl>
                                              <p:pRg st="2" end="2"/>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arn(inVertical)">
                                      <p:cBhvr>
                                        <p:cTn id="19" dur="500"/>
                                        <p:tgtEl>
                                          <p:spTgt spid="8">
                                            <p:txEl>
                                              <p:pRg st="3" end="3"/>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arn(inVertical)">
                                      <p:cBhvr>
                                        <p:cTn id="23" dur="500"/>
                                        <p:tgtEl>
                                          <p:spTgt spid="8">
                                            <p:txEl>
                                              <p:pRg st="4" end="4"/>
                                            </p:txEl>
                                          </p:spTgt>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arn(inVertical)">
                                      <p:cBhvr>
                                        <p:cTn id="27" dur="500"/>
                                        <p:tgtEl>
                                          <p:spTgt spid="8">
                                            <p:txEl>
                                              <p:pRg st="5" end="5"/>
                                            </p:txEl>
                                          </p:spTgt>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arn(inVertical)">
                                      <p:cBhvr>
                                        <p:cTn id="31" dur="500"/>
                                        <p:tgtEl>
                                          <p:spTgt spid="8">
                                            <p:txEl>
                                              <p:pRg st="6" end="6"/>
                                            </p:txEl>
                                          </p:spTgt>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barn(inVertical)">
                                      <p:cBhvr>
                                        <p:cTn id="35" dur="500"/>
                                        <p:tgtEl>
                                          <p:spTgt spid="8">
                                            <p:txEl>
                                              <p:pRg st="7" end="7"/>
                                            </p:txEl>
                                          </p:spTgt>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animEffect transition="in" filter="barn(inVertical)">
                                      <p:cBhvr>
                                        <p:cTn id="39" dur="500"/>
                                        <p:tgtEl>
                                          <p:spTgt spid="8">
                                            <p:txEl>
                                              <p:pRg st="9" end="9"/>
                                            </p:txEl>
                                          </p:spTgt>
                                        </p:tgtEl>
                                      </p:cBhvr>
                                    </p:animEffect>
                                  </p:childTnLst>
                                </p:cTn>
                              </p:par>
                            </p:childTnLst>
                          </p:cTn>
                        </p:par>
                        <p:par>
                          <p:cTn id="40" fill="hold">
                            <p:stCondLst>
                              <p:cond delay="4500"/>
                            </p:stCondLst>
                            <p:childTnLst>
                              <p:par>
                                <p:cTn id="41" presetID="16" presetClass="entr" presetSubtype="21" fill="hold" nodeType="after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animEffect transition="in" filter="barn(inVertical)">
                                      <p:cBhvr>
                                        <p:cTn id="43" dur="500"/>
                                        <p:tgtEl>
                                          <p:spTgt spid="8">
                                            <p:txEl>
                                              <p:pRg st="10" end="10"/>
                                            </p:txEl>
                                          </p:spTgt>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animEffect transition="in" filter="barn(inVertical)">
                                      <p:cBhvr>
                                        <p:cTn id="47" dur="500"/>
                                        <p:tgtEl>
                                          <p:spTgt spid="8">
                                            <p:txEl>
                                              <p:pRg st="11" end="11"/>
                                            </p:txEl>
                                          </p:spTgt>
                                        </p:tgtEl>
                                      </p:cBhvr>
                                    </p:animEffect>
                                  </p:childTnLst>
                                </p:cTn>
                              </p:par>
                            </p:childTnLst>
                          </p:cTn>
                        </p:par>
                        <p:par>
                          <p:cTn id="48" fill="hold">
                            <p:stCondLst>
                              <p:cond delay="5500"/>
                            </p:stCondLst>
                            <p:childTnLst>
                              <p:par>
                                <p:cTn id="49" presetID="16" presetClass="entr" presetSubtype="21" fill="hold" nodeType="afterEffect">
                                  <p:stCondLst>
                                    <p:cond delay="0"/>
                                  </p:stCondLst>
                                  <p:childTnLst>
                                    <p:set>
                                      <p:cBhvr>
                                        <p:cTn id="50" dur="1" fill="hold">
                                          <p:stCondLst>
                                            <p:cond delay="0"/>
                                          </p:stCondLst>
                                        </p:cTn>
                                        <p:tgtEl>
                                          <p:spTgt spid="8">
                                            <p:txEl>
                                              <p:pRg st="12" end="12"/>
                                            </p:txEl>
                                          </p:spTgt>
                                        </p:tgtEl>
                                        <p:attrNameLst>
                                          <p:attrName>style.visibility</p:attrName>
                                        </p:attrNameLst>
                                      </p:cBhvr>
                                      <p:to>
                                        <p:strVal val="visible"/>
                                      </p:to>
                                    </p:set>
                                    <p:animEffect transition="in" filter="barn(inVertical)">
                                      <p:cBhvr>
                                        <p:cTn id="51" dur="500"/>
                                        <p:tgtEl>
                                          <p:spTgt spid="8">
                                            <p:txEl>
                                              <p:pRg st="12" end="12"/>
                                            </p:txEl>
                                          </p:spTgt>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8">
                                            <p:txEl>
                                              <p:pRg st="13" end="13"/>
                                            </p:txEl>
                                          </p:spTgt>
                                        </p:tgtEl>
                                        <p:attrNameLst>
                                          <p:attrName>style.visibility</p:attrName>
                                        </p:attrNameLst>
                                      </p:cBhvr>
                                      <p:to>
                                        <p:strVal val="visible"/>
                                      </p:to>
                                    </p:set>
                                    <p:animEffect transition="in" filter="barn(inVertical)">
                                      <p:cBhvr>
                                        <p:cTn id="55" dur="500"/>
                                        <p:tgtEl>
                                          <p:spTgt spid="8">
                                            <p:txEl>
                                              <p:pRg st="13" end="13"/>
                                            </p:txEl>
                                          </p:spTgt>
                                        </p:tgtEl>
                                      </p:cBhvr>
                                    </p:animEffect>
                                  </p:childTnLst>
                                </p:cTn>
                              </p:par>
                            </p:childTnLst>
                          </p:cTn>
                        </p:par>
                        <p:par>
                          <p:cTn id="56" fill="hold">
                            <p:stCondLst>
                              <p:cond delay="6500"/>
                            </p:stCondLst>
                            <p:childTnLst>
                              <p:par>
                                <p:cTn id="57" presetID="16" presetClass="entr" presetSubtype="21" fill="hold" nodeType="afterEffect">
                                  <p:stCondLst>
                                    <p:cond delay="0"/>
                                  </p:stCondLst>
                                  <p:childTnLst>
                                    <p:set>
                                      <p:cBhvr>
                                        <p:cTn id="58" dur="1" fill="hold">
                                          <p:stCondLst>
                                            <p:cond delay="0"/>
                                          </p:stCondLst>
                                        </p:cTn>
                                        <p:tgtEl>
                                          <p:spTgt spid="8">
                                            <p:txEl>
                                              <p:pRg st="14" end="14"/>
                                            </p:txEl>
                                          </p:spTgt>
                                        </p:tgtEl>
                                        <p:attrNameLst>
                                          <p:attrName>style.visibility</p:attrName>
                                        </p:attrNameLst>
                                      </p:cBhvr>
                                      <p:to>
                                        <p:strVal val="visible"/>
                                      </p:to>
                                    </p:set>
                                    <p:animEffect transition="in" filter="barn(inVertical)">
                                      <p:cBhvr>
                                        <p:cTn id="59"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zh-CN" altLang="en-US"/>
              <a:t>Made by Dammar Khadayat | Web Developer</a:t>
            </a:r>
            <a:endParaRPr lang="zh-CN" altLang="en-US"/>
          </a:p>
        </p:txBody>
      </p:sp>
      <p:sp>
        <p:nvSpPr>
          <p:cNvPr id="5" name="Slide Number Placeholder 4"/>
          <p:cNvSpPr>
            <a:spLocks noGrp="1"/>
          </p:cNvSpPr>
          <p:nvPr>
            <p:ph type="sldNum" sz="quarter" idx="12"/>
          </p:nvPr>
        </p:nvSpPr>
        <p:spPr/>
        <p:txBody>
          <a:bodyPr/>
          <a:p>
            <a:fld id="{565CE74E-AB26-4998-AD42-012C4C1AD076}" type="slidenum">
              <a:rPr lang="zh-CN" altLang="en-US" smtClean="0"/>
            </a:fld>
            <a:endParaRPr lang="zh-CN" altLang="en-US"/>
          </a:p>
        </p:txBody>
      </p:sp>
      <p:pic>
        <p:nvPicPr>
          <p:cNvPr id="2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113" r="1397" b="6686"/>
          <a:stretch>
            <a:fillRect/>
          </a:stretch>
        </p:blipFill>
        <p:spPr>
          <a:xfrm>
            <a:off x="608330" y="513080"/>
            <a:ext cx="10745470" cy="5506085"/>
          </a:xfrm>
          <a:prstGeom prst="rect">
            <a:avLst/>
          </a:prstGeom>
        </p:spPr>
      </p:pic>
      <p:grpSp>
        <p:nvGrpSpPr>
          <p:cNvPr id="6" name="Group 5"/>
          <p:cNvGrpSpPr/>
          <p:nvPr/>
        </p:nvGrpSpPr>
        <p:grpSpPr>
          <a:xfrm>
            <a:off x="3722370" y="1489075"/>
            <a:ext cx="6437630" cy="1989455"/>
            <a:chOff x="5894" y="2520"/>
            <a:chExt cx="10138" cy="3133"/>
          </a:xfrm>
        </p:grpSpPr>
        <p:sp>
          <p:nvSpPr>
            <p:cNvPr id="7" name="Text Box 6"/>
            <p:cNvSpPr txBox="1"/>
            <p:nvPr/>
          </p:nvSpPr>
          <p:spPr>
            <a:xfrm rot="20580000">
              <a:off x="5894" y="4346"/>
              <a:ext cx="3329" cy="1307"/>
            </a:xfrm>
            <a:prstGeom prst="rect">
              <a:avLst/>
            </a:prstGeom>
            <a:noFill/>
          </p:spPr>
          <p:txBody>
            <a:bodyPr wrap="square" rtlCol="0">
              <a:spAutoFit/>
            </a:bodyPr>
            <a:p>
              <a:r>
                <a:rPr lang="en-US" sz="2400" b="1">
                  <a:latin typeface="Times New Roman" panose="02020603050405020304" charset="0"/>
                  <a:cs typeface="Times New Roman" panose="02020603050405020304" charset="0"/>
                </a:rPr>
                <a:t>Assignment 8: </a:t>
              </a:r>
              <a:endParaRPr lang="en-US" sz="24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p:txBody>
        </p:sp>
        <p:sp>
          <p:nvSpPr>
            <p:cNvPr id="25" name="Text Box 24"/>
            <p:cNvSpPr txBox="1"/>
            <p:nvPr/>
          </p:nvSpPr>
          <p:spPr>
            <a:xfrm rot="20700000">
              <a:off x="10134" y="2520"/>
              <a:ext cx="5898" cy="3052"/>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sym typeface="+mn-ea"/>
                </a:rPr>
                <a:t>1. Design  a web page using tansition property, 2D and 3D with animation.</a:t>
              </a:r>
              <a:endParaRPr lang="en-US" sz="2400">
                <a:latin typeface="Times New Roman" panose="02020603050405020304" charset="0"/>
                <a:cs typeface="Times New Roman" panose="02020603050405020304" charset="0"/>
                <a:sym typeface="+mn-ea"/>
              </a:endParaRPr>
            </a:p>
            <a:p>
              <a:pPr algn="l"/>
              <a:endParaRPr lang="en-US" sz="2400">
                <a:latin typeface="Times New Roman" panose="02020603050405020304" charset="0"/>
                <a:cs typeface="Times New Roman" panose="02020603050405020304" charset="0"/>
                <a:sym typeface="+mn-ea"/>
              </a:endParaRPr>
            </a:p>
            <a:p>
              <a:pPr algn="l"/>
              <a:endParaRPr lang="en-US" sz="2400">
                <a:latin typeface="Times New Roman" panose="02020603050405020304" charset="0"/>
                <a:cs typeface="Times New Roman" panose="02020603050405020304" charset="0"/>
                <a:sym typeface="+mn-ea"/>
              </a:endParaRPr>
            </a:p>
          </p:txBody>
        </p:sp>
      </p:grpSp>
      <p:pic>
        <p:nvPicPr>
          <p:cNvPr id="28" name="Content Placeholder 27" descr="xdezo_academy"/>
          <p:cNvPicPr>
            <a:picLocks noChangeAspect="1"/>
          </p:cNvPicPr>
          <p:nvPr/>
        </p:nvPicPr>
        <p:blipFill>
          <a:blip r:embed="rId2"/>
          <a:stretch>
            <a:fillRect/>
          </a:stretch>
        </p:blipFill>
        <p:spPr>
          <a:xfrm>
            <a:off x="10852150" y="-120015"/>
            <a:ext cx="1170305" cy="117030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315595"/>
            <a:ext cx="8511540" cy="583565"/>
          </a:xfrm>
          <a:prstGeom prst="rect">
            <a:avLst/>
          </a:prstGeom>
        </p:spPr>
        <p:txBody>
          <a:bodyPr wrap="square">
            <a:spAutoFit/>
          </a:bodyPr>
          <a:p>
            <a:pPr algn="just"/>
            <a:r>
              <a:rPr lang="en-US" altLang="zh-CN" sz="3200" b="1">
                <a:solidFill>
                  <a:schemeClr val="tx1"/>
                </a:solidFill>
                <a:latin typeface="Times New Roman" panose="02020603050405020304" charset="0"/>
                <a:cs typeface="Times New Roman" panose="02020603050405020304" charset="0"/>
                <a:sym typeface="+mn-ea"/>
              </a:rPr>
              <a:t>Pagination</a:t>
            </a:r>
            <a:endParaRPr lang="en-US" altLang="zh-CN" sz="3200" b="1">
              <a:solidFill>
                <a:schemeClr val="tx1"/>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8" name="Text Box 7"/>
          <p:cNvSpPr txBox="1"/>
          <p:nvPr/>
        </p:nvSpPr>
        <p:spPr>
          <a:xfrm>
            <a:off x="356870" y="1050290"/>
            <a:ext cx="5436235" cy="3784600"/>
          </a:xfrm>
          <a:prstGeom prst="rect">
            <a:avLst/>
          </a:prstGeom>
          <a:solidFill>
            <a:schemeClr val="accent2">
              <a:lumMod val="20000"/>
              <a:lumOff val="80000"/>
            </a:schemeClr>
          </a:solidFill>
        </p:spPr>
        <p:txBody>
          <a:bodyPr wrap="square" rtlCol="0">
            <a:spAutoFit/>
          </a:bodyPr>
          <a:p>
            <a:pPr algn="just"/>
            <a:r>
              <a:rPr lang="en-US" sz="2400">
                <a:latin typeface="Times New Roman" panose="02020603050405020304" charset="0"/>
                <a:cs typeface="Times New Roman" panose="02020603050405020304" charset="0"/>
              </a:rPr>
              <a:t>&lt;div class="pagination"&gt;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&lt;a href="#"&gt;&amp;laquo;&lt;/a&gt;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&lt;a href="#"&gt;1&lt;/a&gt;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&lt;a href="#"&gt;2&lt;/a&gt;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&lt;a href="#"&gt;3&lt;/a&gt;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&lt;a href="#"&gt;4&lt;/a&gt;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&lt;a href="#"&gt;5&lt;/a&gt;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&lt;a href="#"&gt;6&lt;/a&gt;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&lt;a href="#"&gt;&amp;raquo;&lt;/a&gt;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&lt;/div&gt;</a:t>
            </a:r>
            <a:endParaRPr lang="en-US" sz="2400">
              <a:latin typeface="Times New Roman" panose="02020603050405020304" charset="0"/>
              <a:cs typeface="Times New Roman" panose="02020603050405020304" charset="0"/>
            </a:endParaRPr>
          </a:p>
        </p:txBody>
      </p:sp>
      <p:sp>
        <p:nvSpPr>
          <p:cNvPr id="4" name="Text Box 3"/>
          <p:cNvSpPr txBox="1"/>
          <p:nvPr/>
        </p:nvSpPr>
        <p:spPr>
          <a:xfrm>
            <a:off x="6140450" y="899160"/>
            <a:ext cx="5861685" cy="5354320"/>
          </a:xfrm>
          <a:prstGeom prst="rect">
            <a:avLst/>
          </a:prstGeom>
          <a:noFill/>
        </p:spPr>
        <p:txBody>
          <a:bodyPr wrap="square" rtlCol="0">
            <a:spAutoFit/>
          </a:bodyPr>
          <a:p>
            <a:pPr algn="just"/>
            <a:r>
              <a:rPr lang="en-US">
                <a:latin typeface="Times New Roman" panose="02020603050405020304" charset="0"/>
                <a:cs typeface="Times New Roman" panose="02020603050405020304" charset="0"/>
              </a:rPr>
              <a:t>.pagination {</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display: inline-block;</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.pagination a {</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color: black;</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float: left;</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padding: 8px 16px;</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text-decoration: none;</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transition: background-color .3s;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border: 1px solid #ddd;</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.pagination a.active {</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background-color: #4CAF50;</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color: white;</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border: 1px solid #4CAF50;</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.pagination a:hover:not(.active) {background-color: #ddd;}</a:t>
            </a:r>
            <a:endParaRPr lang="en-US">
              <a:latin typeface="Times New Roman" panose="02020603050405020304" charset="0"/>
              <a:cs typeface="Times New Roman" panose="02020603050405020304" charset="0"/>
            </a:endParaRPr>
          </a:p>
        </p:txBody>
      </p:sp>
      <p:pic>
        <p:nvPicPr>
          <p:cNvPr id="7" name="Picture 6" descr="Screenshot 2023-01-07 182534"/>
          <p:cNvPicPr>
            <a:picLocks noChangeAspect="1"/>
          </p:cNvPicPr>
          <p:nvPr/>
        </p:nvPicPr>
        <p:blipFill>
          <a:blip r:embed="rId4"/>
          <a:stretch>
            <a:fillRect/>
          </a:stretch>
        </p:blipFill>
        <p:spPr>
          <a:xfrm>
            <a:off x="356235" y="5121275"/>
            <a:ext cx="5436870" cy="948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p:bldP spid="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173355"/>
            <a:ext cx="8511540" cy="583565"/>
          </a:xfrm>
          <a:prstGeom prst="rect">
            <a:avLst/>
          </a:prstGeom>
        </p:spPr>
        <p:txBody>
          <a:bodyPr wrap="square">
            <a:spAutoFit/>
          </a:bodyPr>
          <a:p>
            <a:pPr algn="just"/>
            <a:r>
              <a:rPr lang="en-US" altLang="zh-CN" sz="3200" b="1">
                <a:solidFill>
                  <a:schemeClr val="tx1"/>
                </a:solidFill>
                <a:latin typeface="Times New Roman" panose="02020603050405020304" charset="0"/>
                <a:cs typeface="Times New Roman" panose="02020603050405020304" charset="0"/>
                <a:sym typeface="+mn-ea"/>
              </a:rPr>
              <a:t>Media Query</a:t>
            </a:r>
            <a:endParaRPr lang="en-US" altLang="zh-CN" sz="3200" b="1">
              <a:solidFill>
                <a:schemeClr val="tx1"/>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12" name="Text Box 11"/>
          <p:cNvSpPr txBox="1"/>
          <p:nvPr/>
        </p:nvSpPr>
        <p:spPr>
          <a:xfrm>
            <a:off x="377190" y="918845"/>
            <a:ext cx="5485130" cy="5631180"/>
          </a:xfrm>
          <a:prstGeom prst="rect">
            <a:avLst/>
          </a:prstGeom>
          <a:noFill/>
        </p:spPr>
        <p:txBody>
          <a:bodyPr wrap="square" rtlCol="0">
            <a:spAutoFit/>
          </a:bodyPr>
          <a:p>
            <a:pPr algn="l"/>
            <a:r>
              <a:rPr lang="en-US">
                <a:gradFill>
                  <a:gsLst>
                    <a:gs pos="0">
                      <a:srgbClr val="007BD3"/>
                    </a:gs>
                    <a:gs pos="100000">
                      <a:srgbClr val="034373"/>
                    </a:gs>
                  </a:gsLst>
                  <a:lin scaled="0"/>
                </a:gradFill>
                <a:sym typeface="+mn-ea"/>
              </a:rPr>
              <a:t>.example {</a:t>
            </a:r>
            <a:endParaRPr lang="en-US">
              <a:gradFill>
                <a:gsLst>
                  <a:gs pos="0">
                    <a:srgbClr val="007BD3"/>
                  </a:gs>
                  <a:gs pos="100000">
                    <a:srgbClr val="034373"/>
                  </a:gs>
                </a:gsLst>
                <a:lin scaled="0"/>
              </a:gradFill>
            </a:endParaRPr>
          </a:p>
          <a:p>
            <a:pPr algn="l"/>
            <a:r>
              <a:rPr lang="en-US">
                <a:gradFill>
                  <a:gsLst>
                    <a:gs pos="0">
                      <a:srgbClr val="007BD3"/>
                    </a:gs>
                    <a:gs pos="100000">
                      <a:srgbClr val="034373"/>
                    </a:gs>
                  </a:gsLst>
                  <a:lin scaled="0"/>
                </a:gradFill>
                <a:sym typeface="+mn-ea"/>
              </a:rPr>
              <a:t>  padding: 20px;</a:t>
            </a:r>
            <a:endParaRPr lang="en-US">
              <a:gradFill>
                <a:gsLst>
                  <a:gs pos="0">
                    <a:srgbClr val="007BD3"/>
                  </a:gs>
                  <a:gs pos="100000">
                    <a:srgbClr val="034373"/>
                  </a:gs>
                </a:gsLst>
                <a:lin scaled="0"/>
              </a:gradFill>
            </a:endParaRPr>
          </a:p>
          <a:p>
            <a:pPr algn="l"/>
            <a:r>
              <a:rPr lang="en-US">
                <a:gradFill>
                  <a:gsLst>
                    <a:gs pos="0">
                      <a:srgbClr val="007BD3"/>
                    </a:gs>
                    <a:gs pos="100000">
                      <a:srgbClr val="034373"/>
                    </a:gs>
                  </a:gsLst>
                  <a:lin scaled="0"/>
                </a:gradFill>
                <a:sym typeface="+mn-ea"/>
              </a:rPr>
              <a:t>  color: white;</a:t>
            </a:r>
            <a:endParaRPr lang="en-US">
              <a:gradFill>
                <a:gsLst>
                  <a:gs pos="0">
                    <a:srgbClr val="007BD3"/>
                  </a:gs>
                  <a:gs pos="100000">
                    <a:srgbClr val="034373"/>
                  </a:gs>
                </a:gsLst>
                <a:lin scaled="0"/>
              </a:gradFill>
            </a:endParaRPr>
          </a:p>
          <a:p>
            <a:pPr algn="l"/>
            <a:r>
              <a:rPr lang="en-US">
                <a:gradFill>
                  <a:gsLst>
                    <a:gs pos="0">
                      <a:srgbClr val="007BD3"/>
                    </a:gs>
                    <a:gs pos="100000">
                      <a:srgbClr val="034373"/>
                    </a:gs>
                  </a:gsLst>
                  <a:lin scaled="0"/>
                </a:gradFill>
                <a:sym typeface="+mn-ea"/>
              </a:rPr>
              <a:t>}</a:t>
            </a:r>
            <a:endParaRPr lang="en-US">
              <a:gradFill>
                <a:gsLst>
                  <a:gs pos="0">
                    <a:srgbClr val="007BD3"/>
                  </a:gs>
                  <a:gs pos="100000">
                    <a:srgbClr val="034373"/>
                  </a:gs>
                </a:gsLst>
                <a:lin scaled="0"/>
              </a:gradFill>
            </a:endParaRPr>
          </a:p>
          <a:p>
            <a:pPr algn="l"/>
            <a:r>
              <a:rPr lang="en-US">
                <a:solidFill>
                  <a:srgbClr val="FF0000"/>
                </a:solidFill>
                <a:sym typeface="+mn-ea"/>
              </a:rPr>
              <a:t>/* Extra small devices (phones, 600px and down) */</a:t>
            </a:r>
            <a:endParaRPr lang="en-US">
              <a:solidFill>
                <a:srgbClr val="FF0000"/>
              </a:solidFill>
            </a:endParaRPr>
          </a:p>
          <a:p>
            <a:pPr algn="l"/>
            <a:r>
              <a:rPr lang="en-US">
                <a:sym typeface="+mn-ea"/>
              </a:rPr>
              <a:t>@media only screen and (max-width: 600px) {</a:t>
            </a:r>
            <a:endParaRPr lang="en-US"/>
          </a:p>
          <a:p>
            <a:pPr algn="l"/>
            <a:r>
              <a:rPr lang="en-US">
                <a:sym typeface="+mn-ea"/>
              </a:rPr>
              <a:t>  .example {background: red;}</a:t>
            </a:r>
            <a:endParaRPr lang="en-US"/>
          </a:p>
          <a:p>
            <a:pPr algn="l"/>
            <a:r>
              <a:rPr lang="en-US">
                <a:sym typeface="+mn-ea"/>
              </a:rPr>
              <a:t>}</a:t>
            </a:r>
            <a:endParaRPr lang="en-US"/>
          </a:p>
          <a:p>
            <a:pPr algn="l"/>
            <a:endParaRPr lang="en-US"/>
          </a:p>
          <a:p>
            <a:pPr algn="l"/>
            <a:r>
              <a:rPr lang="en-US">
                <a:solidFill>
                  <a:srgbClr val="FF0000"/>
                </a:solidFill>
                <a:sym typeface="+mn-ea"/>
              </a:rPr>
              <a:t>/* Small devices (portrait tablets and large phones, 600px and up) */</a:t>
            </a:r>
            <a:endParaRPr lang="en-US">
              <a:solidFill>
                <a:srgbClr val="FF0000"/>
              </a:solidFill>
            </a:endParaRPr>
          </a:p>
          <a:p>
            <a:pPr algn="l"/>
            <a:r>
              <a:rPr lang="en-US">
                <a:sym typeface="+mn-ea"/>
              </a:rPr>
              <a:t>@media only screen and (min-width: 600px) {</a:t>
            </a:r>
            <a:endParaRPr lang="en-US"/>
          </a:p>
          <a:p>
            <a:pPr algn="l"/>
            <a:r>
              <a:rPr lang="en-US">
                <a:sym typeface="+mn-ea"/>
              </a:rPr>
              <a:t>  .example {background: green;}</a:t>
            </a:r>
            <a:endParaRPr lang="en-US"/>
          </a:p>
          <a:p>
            <a:pPr algn="l"/>
            <a:r>
              <a:rPr lang="en-US">
                <a:sym typeface="+mn-ea"/>
              </a:rPr>
              <a:t>}</a:t>
            </a:r>
            <a:endParaRPr lang="en-US">
              <a:sym typeface="+mn-ea"/>
            </a:endParaRPr>
          </a:p>
          <a:p>
            <a:pPr algn="l"/>
            <a:endParaRPr lang="en-US"/>
          </a:p>
          <a:p>
            <a:pPr algn="l"/>
            <a:r>
              <a:rPr lang="en-US">
                <a:solidFill>
                  <a:srgbClr val="FF0000"/>
                </a:solidFill>
                <a:sym typeface="+mn-ea"/>
              </a:rPr>
              <a:t>/* Medium devices (landscape tablets, 768px and up) */</a:t>
            </a:r>
            <a:endParaRPr lang="en-US">
              <a:solidFill>
                <a:srgbClr val="FF0000"/>
              </a:solidFill>
            </a:endParaRPr>
          </a:p>
          <a:p>
            <a:pPr algn="l"/>
            <a:r>
              <a:rPr lang="en-US">
                <a:sym typeface="+mn-ea"/>
              </a:rPr>
              <a:t>@media only screen and (min-width: 768px) {</a:t>
            </a:r>
            <a:endParaRPr lang="en-US"/>
          </a:p>
          <a:p>
            <a:pPr algn="l"/>
            <a:r>
              <a:rPr lang="en-US">
                <a:sym typeface="+mn-ea"/>
              </a:rPr>
              <a:t>  .example {background: blue;}</a:t>
            </a:r>
            <a:endParaRPr lang="en-US"/>
          </a:p>
          <a:p>
            <a:pPr algn="l"/>
            <a:r>
              <a:rPr lang="en-US">
                <a:sym typeface="+mn-ea"/>
              </a:rPr>
              <a:t>} </a:t>
            </a:r>
            <a:endParaRPr lang="en-US"/>
          </a:p>
          <a:p>
            <a:endParaRPr lang="en-US"/>
          </a:p>
        </p:txBody>
      </p:sp>
      <p:sp>
        <p:nvSpPr>
          <p:cNvPr id="13" name="Text Box 12"/>
          <p:cNvSpPr txBox="1"/>
          <p:nvPr/>
        </p:nvSpPr>
        <p:spPr>
          <a:xfrm>
            <a:off x="5982970" y="1171575"/>
            <a:ext cx="5853430" cy="4892675"/>
          </a:xfrm>
          <a:prstGeom prst="rect">
            <a:avLst/>
          </a:prstGeom>
          <a:noFill/>
        </p:spPr>
        <p:txBody>
          <a:bodyPr wrap="square" rtlCol="0">
            <a:spAutoFit/>
          </a:bodyPr>
          <a:p>
            <a:pPr algn="l"/>
            <a:endParaRPr lang="en-US"/>
          </a:p>
          <a:p>
            <a:pPr algn="l"/>
            <a:r>
              <a:rPr lang="en-US">
                <a:solidFill>
                  <a:srgbClr val="FF0000"/>
                </a:solidFill>
                <a:sym typeface="+mn-ea"/>
              </a:rPr>
              <a:t>/* Large devices (laptops/desktops, 992px and up) */</a:t>
            </a:r>
            <a:endParaRPr lang="en-US">
              <a:solidFill>
                <a:srgbClr val="FF0000"/>
              </a:solidFill>
            </a:endParaRPr>
          </a:p>
          <a:p>
            <a:pPr algn="l"/>
            <a:r>
              <a:rPr lang="en-US">
                <a:sym typeface="+mn-ea"/>
              </a:rPr>
              <a:t>@media only screen and (min-width: 992px) {</a:t>
            </a:r>
            <a:endParaRPr lang="en-US"/>
          </a:p>
          <a:p>
            <a:pPr algn="l"/>
            <a:r>
              <a:rPr lang="en-US">
                <a:sym typeface="+mn-ea"/>
              </a:rPr>
              <a:t>  .example {background: orange;}</a:t>
            </a:r>
            <a:endParaRPr lang="en-US"/>
          </a:p>
          <a:p>
            <a:pPr algn="l"/>
            <a:r>
              <a:rPr lang="en-US">
                <a:sym typeface="+mn-ea"/>
              </a:rPr>
              <a:t>} </a:t>
            </a:r>
            <a:endParaRPr lang="en-US"/>
          </a:p>
          <a:p>
            <a:pPr algn="l"/>
            <a:endParaRPr lang="en-US"/>
          </a:p>
          <a:p>
            <a:pPr algn="l"/>
            <a:r>
              <a:rPr lang="en-US">
                <a:solidFill>
                  <a:srgbClr val="FF0000"/>
                </a:solidFill>
                <a:sym typeface="+mn-ea"/>
              </a:rPr>
              <a:t>/* Extra large devices (large laptops and desktops, 1200px and up) */</a:t>
            </a:r>
            <a:endParaRPr lang="en-US">
              <a:solidFill>
                <a:srgbClr val="FF0000"/>
              </a:solidFill>
            </a:endParaRPr>
          </a:p>
          <a:p>
            <a:pPr algn="l"/>
            <a:r>
              <a:rPr lang="en-US">
                <a:sym typeface="+mn-ea"/>
              </a:rPr>
              <a:t>@media only screen and (min-width: 1200px) {</a:t>
            </a:r>
            <a:endParaRPr lang="en-US"/>
          </a:p>
          <a:p>
            <a:pPr algn="l"/>
            <a:r>
              <a:rPr lang="en-US">
                <a:sym typeface="+mn-ea"/>
              </a:rPr>
              <a:t>  .example {background: pink;}</a:t>
            </a:r>
            <a:endParaRPr lang="en-US"/>
          </a:p>
          <a:p>
            <a:pPr algn="l"/>
            <a:r>
              <a:rPr lang="en-US">
                <a:sym typeface="+mn-ea"/>
              </a:rPr>
              <a:t>}</a:t>
            </a:r>
            <a:endParaRPr lang="en-US">
              <a:sym typeface="+mn-ea"/>
            </a:endParaRPr>
          </a:p>
          <a:p>
            <a:pPr algn="l"/>
            <a:endParaRPr lang="en-US">
              <a:sym typeface="+mn-ea"/>
            </a:endParaRPr>
          </a:p>
          <a:p>
            <a:pPr algn="l"/>
            <a:r>
              <a:rPr lang="en-US" sz="2000">
                <a:gradFill>
                  <a:gsLst>
                    <a:gs pos="0">
                      <a:srgbClr val="007BD3"/>
                    </a:gs>
                    <a:gs pos="100000">
                      <a:srgbClr val="034373"/>
                    </a:gs>
                  </a:gsLst>
                  <a:lin scaled="0"/>
                </a:gradFill>
              </a:rPr>
              <a:t>&lt;p class="example"&gt;Resize the browser window to see how the background color of this paragraph changes on different screen sizes.&lt;/p</a:t>
            </a:r>
            <a:endParaRPr lang="en-US" sz="2000">
              <a:gradFill>
                <a:gsLst>
                  <a:gs pos="0">
                    <a:srgbClr val="007BD3"/>
                  </a:gs>
                  <a:gs pos="100000">
                    <a:srgbClr val="034373"/>
                  </a:gs>
                </a:gsLst>
                <a:lin scaled="0"/>
              </a:gradFill>
            </a:endParaRPr>
          </a:p>
          <a:p>
            <a:endParaRPr lang="en-US"/>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10" name="矩形 8"/>
          <p:cNvSpPr/>
          <p:nvPr/>
        </p:nvSpPr>
        <p:spPr>
          <a:xfrm>
            <a:off x="377190" y="173355"/>
            <a:ext cx="8511540" cy="583565"/>
          </a:xfrm>
          <a:prstGeom prst="rect">
            <a:avLst/>
          </a:prstGeom>
        </p:spPr>
        <p:txBody>
          <a:bodyPr wrap="square">
            <a:spAutoFit/>
          </a:bodyPr>
          <a:p>
            <a:pPr algn="just"/>
            <a:r>
              <a:rPr lang="en-US" altLang="zh-CN" sz="3200" b="1">
                <a:solidFill>
                  <a:schemeClr val="tx1"/>
                </a:solidFill>
                <a:latin typeface="Times New Roman" panose="02020603050405020304" charset="0"/>
                <a:cs typeface="Times New Roman" panose="02020603050405020304" charset="0"/>
                <a:sym typeface="+mn-ea"/>
              </a:rPr>
              <a:t>Pagination</a:t>
            </a:r>
            <a:endParaRPr lang="en-US" altLang="zh-CN" sz="3200" b="1">
              <a:solidFill>
                <a:schemeClr val="tx1"/>
              </a:solidFill>
              <a:latin typeface="Times New Roman" panose="02020603050405020304" charset="0"/>
              <a:cs typeface="Times New Roman" panose="02020603050405020304" charset="0"/>
              <a:sym typeface="+mn-ea"/>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312670" y="3617595"/>
              <a:ext cx="635" cy="635"/>
            </p14:xfrm>
          </p:contentPart>
        </mc:Choice>
        <mc:Fallback xmlns="">
          <p:pic>
            <p:nvPicPr>
              <p:cNvPr id="6" name="Ink 5"/>
            </p:nvPicPr>
            <p:blipFill>
              <a:blip r:embed="rId3"/>
            </p:blipFill>
            <p:spPr>
              <a:xfrm>
                <a:off x="2312670" y="3617595"/>
                <a:ext cx="635" cy="635"/>
              </a:xfrm>
              <a:prstGeom prst="rect"/>
            </p:spPr>
          </p:pic>
        </mc:Fallback>
      </mc:AlternateContent>
      <p:sp>
        <p:nvSpPr>
          <p:cNvPr id="5" name="Text Box 4"/>
          <p:cNvSpPr txBox="1"/>
          <p:nvPr/>
        </p:nvSpPr>
        <p:spPr>
          <a:xfrm>
            <a:off x="377190" y="1002030"/>
            <a:ext cx="4507230" cy="5631180"/>
          </a:xfrm>
          <a:prstGeom prst="rect">
            <a:avLst/>
          </a:prstGeom>
          <a:noFill/>
        </p:spPr>
        <p:txBody>
          <a:bodyPr wrap="square" rtlCol="0" anchor="t">
            <a:spAutoFit/>
          </a:bodyPr>
          <a:p>
            <a:pPr>
              <a:lnSpc>
                <a:spcPct val="100000"/>
              </a:lnSpc>
            </a:pPr>
            <a:r>
              <a:rPr lang="en-US"/>
              <a:t>/*for desktop */</a:t>
            </a:r>
            <a:endParaRPr lang="en-US"/>
          </a:p>
          <a:p>
            <a:pPr>
              <a:lnSpc>
                <a:spcPct val="100000"/>
              </a:lnSpc>
            </a:pPr>
            <a:r>
              <a:rPr lang="en-US"/>
              <a:t>.col-1 { </a:t>
            </a:r>
            <a:r>
              <a:rPr lang="en-US">
                <a:solidFill>
                  <a:srgbClr val="FF0000"/>
                </a:solidFill>
              </a:rPr>
              <a:t>width: 8.33%; </a:t>
            </a:r>
            <a:r>
              <a:rPr lang="en-US"/>
              <a:t>}</a:t>
            </a:r>
            <a:endParaRPr lang="en-US"/>
          </a:p>
          <a:p>
            <a:pPr>
              <a:lnSpc>
                <a:spcPct val="100000"/>
              </a:lnSpc>
            </a:pPr>
            <a:r>
              <a:rPr lang="en-US"/>
              <a:t>.col-2 { </a:t>
            </a:r>
            <a:r>
              <a:rPr lang="en-US">
                <a:solidFill>
                  <a:srgbClr val="FF0000"/>
                </a:solidFill>
              </a:rPr>
              <a:t>width: 16.66%;</a:t>
            </a:r>
            <a:r>
              <a:rPr lang="en-US"/>
              <a:t> }</a:t>
            </a:r>
            <a:endParaRPr lang="en-US"/>
          </a:p>
          <a:p>
            <a:pPr>
              <a:lnSpc>
                <a:spcPct val="100000"/>
              </a:lnSpc>
            </a:pPr>
            <a:r>
              <a:rPr lang="en-US"/>
              <a:t>.col-3 { </a:t>
            </a:r>
            <a:r>
              <a:rPr lang="en-US">
                <a:solidFill>
                  <a:srgbClr val="FF0000"/>
                </a:solidFill>
              </a:rPr>
              <a:t>width: 25%;</a:t>
            </a:r>
            <a:r>
              <a:rPr lang="en-US"/>
              <a:t> }</a:t>
            </a:r>
            <a:endParaRPr lang="en-US"/>
          </a:p>
          <a:p>
            <a:pPr>
              <a:lnSpc>
                <a:spcPct val="100000"/>
              </a:lnSpc>
            </a:pPr>
            <a:r>
              <a:rPr lang="en-US"/>
              <a:t>.col-4 { </a:t>
            </a:r>
            <a:r>
              <a:rPr lang="en-US">
                <a:solidFill>
                  <a:srgbClr val="FF0000"/>
                </a:solidFill>
              </a:rPr>
              <a:t>width: 33.33%;</a:t>
            </a:r>
            <a:r>
              <a:rPr lang="en-US"/>
              <a:t> }</a:t>
            </a:r>
            <a:endParaRPr lang="en-US"/>
          </a:p>
          <a:p>
            <a:pPr>
              <a:lnSpc>
                <a:spcPct val="100000"/>
              </a:lnSpc>
            </a:pPr>
            <a:r>
              <a:rPr lang="en-US"/>
              <a:t>.col-5 { </a:t>
            </a:r>
            <a:r>
              <a:rPr lang="en-US">
                <a:solidFill>
                  <a:srgbClr val="FF0000"/>
                </a:solidFill>
              </a:rPr>
              <a:t>width: 41.66%;</a:t>
            </a:r>
            <a:r>
              <a:rPr lang="en-US"/>
              <a:t> }</a:t>
            </a:r>
            <a:endParaRPr lang="en-US"/>
          </a:p>
          <a:p>
            <a:pPr>
              <a:lnSpc>
                <a:spcPct val="100000"/>
              </a:lnSpc>
            </a:pPr>
            <a:r>
              <a:rPr lang="en-US"/>
              <a:t>.col-6 { </a:t>
            </a:r>
            <a:r>
              <a:rPr lang="en-US">
                <a:solidFill>
                  <a:srgbClr val="FF0000"/>
                </a:solidFill>
              </a:rPr>
              <a:t>width: 50%;</a:t>
            </a:r>
            <a:r>
              <a:rPr lang="en-US"/>
              <a:t> }</a:t>
            </a:r>
            <a:endParaRPr lang="en-US"/>
          </a:p>
          <a:p>
            <a:pPr>
              <a:lnSpc>
                <a:spcPct val="100000"/>
              </a:lnSpc>
            </a:pPr>
            <a:r>
              <a:rPr lang="en-US"/>
              <a:t>.col-7 { </a:t>
            </a:r>
            <a:r>
              <a:rPr lang="en-US">
                <a:solidFill>
                  <a:srgbClr val="FF0000"/>
                </a:solidFill>
              </a:rPr>
              <a:t>width: 58.33%;</a:t>
            </a:r>
            <a:r>
              <a:rPr lang="en-US"/>
              <a:t> }</a:t>
            </a:r>
            <a:endParaRPr lang="en-US"/>
          </a:p>
          <a:p>
            <a:pPr>
              <a:lnSpc>
                <a:spcPct val="100000"/>
              </a:lnSpc>
            </a:pPr>
            <a:r>
              <a:rPr lang="en-US"/>
              <a:t>.col-8 { </a:t>
            </a:r>
            <a:r>
              <a:rPr lang="en-US">
                <a:solidFill>
                  <a:srgbClr val="FF0000"/>
                </a:solidFill>
              </a:rPr>
              <a:t>width: 66.66%; </a:t>
            </a:r>
            <a:r>
              <a:rPr lang="en-US"/>
              <a:t>}</a:t>
            </a:r>
            <a:endParaRPr lang="en-US"/>
          </a:p>
          <a:p>
            <a:pPr>
              <a:lnSpc>
                <a:spcPct val="100000"/>
              </a:lnSpc>
            </a:pPr>
            <a:r>
              <a:rPr lang="en-US"/>
              <a:t>.col-9 { </a:t>
            </a:r>
            <a:r>
              <a:rPr lang="en-US">
                <a:solidFill>
                  <a:srgbClr val="FF0000"/>
                </a:solidFill>
              </a:rPr>
              <a:t>width: 75%;  </a:t>
            </a:r>
            <a:r>
              <a:rPr lang="en-US"/>
              <a:t>}</a:t>
            </a:r>
            <a:endParaRPr lang="en-US"/>
          </a:p>
          <a:p>
            <a:pPr>
              <a:lnSpc>
                <a:spcPct val="100000"/>
              </a:lnSpc>
            </a:pPr>
            <a:r>
              <a:rPr lang="en-US"/>
              <a:t>.col-10 { </a:t>
            </a:r>
            <a:r>
              <a:rPr lang="en-US">
                <a:solidFill>
                  <a:srgbClr val="FF0000"/>
                </a:solidFill>
              </a:rPr>
              <a:t>width: 83.33%; </a:t>
            </a:r>
            <a:r>
              <a:rPr lang="en-US"/>
              <a:t> }</a:t>
            </a:r>
            <a:endParaRPr lang="en-US"/>
          </a:p>
          <a:p>
            <a:pPr>
              <a:lnSpc>
                <a:spcPct val="100000"/>
              </a:lnSpc>
            </a:pPr>
            <a:r>
              <a:rPr lang="en-US"/>
              <a:t>.col-11 { </a:t>
            </a:r>
            <a:r>
              <a:rPr lang="en-US">
                <a:solidFill>
                  <a:srgbClr val="FF0000"/>
                </a:solidFill>
              </a:rPr>
              <a:t>width: 91.66%;  </a:t>
            </a:r>
            <a:r>
              <a:rPr lang="en-US"/>
              <a:t>}</a:t>
            </a:r>
            <a:endParaRPr lang="en-US"/>
          </a:p>
          <a:p>
            <a:pPr>
              <a:lnSpc>
                <a:spcPct val="100000"/>
              </a:lnSpc>
            </a:pPr>
            <a:r>
              <a:rPr lang="en-US"/>
              <a:t>.col-12 {</a:t>
            </a:r>
            <a:r>
              <a:rPr lang="en-US">
                <a:solidFill>
                  <a:srgbClr val="FF0000"/>
                </a:solidFill>
              </a:rPr>
              <a:t> width: 100%;</a:t>
            </a:r>
            <a:r>
              <a:rPr lang="en-US"/>
              <a:t>  }</a:t>
            </a:r>
            <a:endParaRPr lang="en-US"/>
          </a:p>
          <a:p>
            <a:pPr>
              <a:lnSpc>
                <a:spcPct val="100000"/>
              </a:lnSpc>
            </a:pPr>
            <a:endParaRPr lang="en-US"/>
          </a:p>
          <a:p>
            <a:pPr>
              <a:lnSpc>
                <a:spcPct val="100000"/>
              </a:lnSpc>
            </a:pPr>
            <a:r>
              <a:rPr lang="en-US">
                <a:solidFill>
                  <a:srgbClr val="00B050"/>
                </a:solidFill>
              </a:rPr>
              <a:t>@media only screen and</a:t>
            </a:r>
            <a:r>
              <a:rPr lang="en-US"/>
              <a:t> </a:t>
            </a:r>
            <a:r>
              <a:rPr lang="en-US">
                <a:solidFill>
                  <a:srgbClr val="0070C0"/>
                </a:solidFill>
              </a:rPr>
              <a:t>(max-width: 768px)</a:t>
            </a:r>
            <a:r>
              <a:rPr lang="en-US"/>
              <a:t> {</a:t>
            </a:r>
            <a:endParaRPr lang="en-US"/>
          </a:p>
          <a:p>
            <a:pPr>
              <a:lnSpc>
                <a:spcPct val="100000"/>
              </a:lnSpc>
            </a:pPr>
            <a:r>
              <a:rPr lang="en-US"/>
              <a:t>  /* For mobile phones: */</a:t>
            </a:r>
            <a:endParaRPr lang="en-US"/>
          </a:p>
          <a:p>
            <a:pPr>
              <a:lnSpc>
                <a:spcPct val="100000"/>
              </a:lnSpc>
            </a:pPr>
            <a:r>
              <a:rPr lang="en-US"/>
              <a:t>  [class*="col-"] {</a:t>
            </a:r>
            <a:endParaRPr lang="en-US"/>
          </a:p>
          <a:p>
            <a:pPr>
              <a:lnSpc>
                <a:spcPct val="100000"/>
              </a:lnSpc>
            </a:pPr>
            <a:r>
              <a:rPr lang="en-US"/>
              <a:t>    </a:t>
            </a:r>
            <a:r>
              <a:rPr lang="en-US">
                <a:solidFill>
                  <a:srgbClr val="FF0000"/>
                </a:solidFill>
              </a:rPr>
              <a:t>width: 100%;</a:t>
            </a:r>
            <a:endParaRPr lang="en-US">
              <a:solidFill>
                <a:srgbClr val="FF0000"/>
              </a:solidFill>
            </a:endParaRPr>
          </a:p>
          <a:p>
            <a:pPr>
              <a:lnSpc>
                <a:spcPct val="100000"/>
              </a:lnSpc>
            </a:pPr>
            <a:r>
              <a:rPr lang="en-US"/>
              <a:t>  }</a:t>
            </a:r>
            <a:endParaRPr lang="en-US"/>
          </a:p>
          <a:p>
            <a:pPr>
              <a:lnSpc>
                <a:spcPct val="100000"/>
              </a:lnSpc>
            </a:pPr>
            <a:r>
              <a:rPr lang="en-US"/>
              <a:t>}</a:t>
            </a:r>
            <a:endParaRPr lang="en-US"/>
          </a:p>
        </p:txBody>
      </p:sp>
      <p:sp>
        <p:nvSpPr>
          <p:cNvPr id="9" name="Text Box 8"/>
          <p:cNvSpPr txBox="1"/>
          <p:nvPr/>
        </p:nvSpPr>
        <p:spPr>
          <a:xfrm>
            <a:off x="4884420" y="462280"/>
            <a:ext cx="1760855" cy="460375"/>
          </a:xfrm>
          <a:prstGeom prst="rect">
            <a:avLst/>
          </a:prstGeom>
          <a:noFill/>
        </p:spPr>
        <p:txBody>
          <a:bodyPr wrap="none" rtlCol="0">
            <a:spAutoFit/>
          </a:bodyPr>
          <a:p>
            <a:r>
              <a:rPr lang="en-US" sz="2400" b="1"/>
              <a:t>Break Points</a:t>
            </a:r>
            <a:endParaRPr lang="en-US" sz="2400" b="1"/>
          </a:p>
        </p:txBody>
      </p:sp>
      <mc:AlternateContent xmlns:mc="http://schemas.openxmlformats.org/markup-compatibility/2006" xmlns:p14="http://schemas.microsoft.com/office/powerpoint/2010/main">
        <mc:Choice Requires="p14">
          <p:contentPart r:id="rId4" p14:bwMode="auto">
            <p14:nvContentPartPr>
              <p14:cNvPr id="72" name="Ink 71"/>
              <p14:cNvContentPartPr/>
              <p14:nvPr/>
            </p14:nvContentPartPr>
            <p14:xfrm>
              <a:off x="3458845" y="1375410"/>
              <a:ext cx="3429000" cy="2516505"/>
            </p14:xfrm>
          </p:contentPart>
        </mc:Choice>
        <mc:Fallback xmlns="">
          <p:pic>
            <p:nvPicPr>
              <p:cNvPr id="72" name="Ink 71"/>
            </p:nvPicPr>
            <p:blipFill>
              <a:blip r:embed="rId5"/>
            </p:blipFill>
            <p:spPr>
              <a:xfrm>
                <a:off x="3458845" y="1375410"/>
                <a:ext cx="3429000" cy="251650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3" name="Ink 72"/>
              <p14:cNvContentPartPr/>
              <p14:nvPr/>
            </p14:nvContentPartPr>
            <p14:xfrm>
              <a:off x="6958330" y="1334770"/>
              <a:ext cx="3154680" cy="2546985"/>
            </p14:xfrm>
          </p:contentPart>
        </mc:Choice>
        <mc:Fallback xmlns="">
          <p:pic>
            <p:nvPicPr>
              <p:cNvPr id="73" name="Ink 72"/>
            </p:nvPicPr>
            <p:blipFill>
              <a:blip r:embed="rId7"/>
            </p:blipFill>
            <p:spPr>
              <a:xfrm>
                <a:off x="6958330" y="1334770"/>
                <a:ext cx="3154680" cy="25469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7" name="Ink 76"/>
              <p14:cNvContentPartPr/>
              <p14:nvPr/>
            </p14:nvContentPartPr>
            <p14:xfrm>
              <a:off x="10254615" y="1183005"/>
              <a:ext cx="1724660" cy="2972435"/>
            </p14:xfrm>
          </p:contentPart>
        </mc:Choice>
        <mc:Fallback xmlns="">
          <p:pic>
            <p:nvPicPr>
              <p:cNvPr id="77" name="Ink 76"/>
            </p:nvPicPr>
            <p:blipFill>
              <a:blip r:embed="rId9"/>
            </p:blipFill>
            <p:spPr>
              <a:xfrm>
                <a:off x="10254615" y="1183005"/>
                <a:ext cx="1724660" cy="297243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8" name="Ink 77"/>
              <p14:cNvContentPartPr/>
              <p14:nvPr/>
            </p14:nvContentPartPr>
            <p14:xfrm>
              <a:off x="3590290" y="1730375"/>
              <a:ext cx="761365" cy="1035685"/>
            </p14:xfrm>
          </p:contentPart>
        </mc:Choice>
        <mc:Fallback xmlns="">
          <p:pic>
            <p:nvPicPr>
              <p:cNvPr id="78" name="Ink 77"/>
            </p:nvPicPr>
            <p:blipFill>
              <a:blip r:embed="rId11"/>
            </p:blipFill>
            <p:spPr>
              <a:xfrm>
                <a:off x="3590290" y="1730375"/>
                <a:ext cx="761365" cy="103568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9" name="Ink 78"/>
              <p14:cNvContentPartPr/>
              <p14:nvPr/>
            </p14:nvContentPartPr>
            <p14:xfrm>
              <a:off x="4584700" y="1771015"/>
              <a:ext cx="862965" cy="1035685"/>
            </p14:xfrm>
          </p:contentPart>
        </mc:Choice>
        <mc:Fallback xmlns="">
          <p:pic>
            <p:nvPicPr>
              <p:cNvPr id="79" name="Ink 78"/>
            </p:nvPicPr>
            <p:blipFill>
              <a:blip r:embed="rId13"/>
            </p:blipFill>
            <p:spPr>
              <a:xfrm>
                <a:off x="4584700" y="1771015"/>
                <a:ext cx="862965" cy="103568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0" name="Ink 79"/>
              <p14:cNvContentPartPr/>
              <p14:nvPr/>
            </p14:nvContentPartPr>
            <p14:xfrm>
              <a:off x="5588635" y="1791335"/>
              <a:ext cx="974725" cy="1056005"/>
            </p14:xfrm>
          </p:contentPart>
        </mc:Choice>
        <mc:Fallback xmlns="">
          <p:pic>
            <p:nvPicPr>
              <p:cNvPr id="80" name="Ink 79"/>
            </p:nvPicPr>
            <p:blipFill>
              <a:blip r:embed="rId15"/>
            </p:blipFill>
            <p:spPr>
              <a:xfrm>
                <a:off x="5588635" y="1791335"/>
                <a:ext cx="974725" cy="105600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81" name="Ink 80"/>
              <p14:cNvContentPartPr/>
              <p14:nvPr/>
            </p14:nvContentPartPr>
            <p14:xfrm>
              <a:off x="7394575" y="1578610"/>
              <a:ext cx="923290" cy="741045"/>
            </p14:xfrm>
          </p:contentPart>
        </mc:Choice>
        <mc:Fallback xmlns="">
          <p:pic>
            <p:nvPicPr>
              <p:cNvPr id="81" name="Ink 80"/>
            </p:nvPicPr>
            <p:blipFill>
              <a:blip r:embed="rId17"/>
            </p:blipFill>
            <p:spPr>
              <a:xfrm>
                <a:off x="7394575" y="1578610"/>
                <a:ext cx="923290" cy="74104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82" name="Ink 81"/>
              <p14:cNvContentPartPr/>
              <p14:nvPr/>
            </p14:nvContentPartPr>
            <p14:xfrm>
              <a:off x="8601075" y="1598930"/>
              <a:ext cx="1005205" cy="690245"/>
            </p14:xfrm>
          </p:contentPart>
        </mc:Choice>
        <mc:Fallback xmlns="">
          <p:pic>
            <p:nvPicPr>
              <p:cNvPr id="82" name="Ink 81"/>
            </p:nvPicPr>
            <p:blipFill>
              <a:blip r:embed="rId19"/>
            </p:blipFill>
            <p:spPr>
              <a:xfrm>
                <a:off x="8601075" y="1598930"/>
                <a:ext cx="1005205" cy="69024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83" name="Ink 82"/>
              <p14:cNvContentPartPr/>
              <p14:nvPr/>
            </p14:nvContentPartPr>
            <p14:xfrm>
              <a:off x="7364095" y="2541905"/>
              <a:ext cx="994410" cy="771525"/>
            </p14:xfrm>
          </p:contentPart>
        </mc:Choice>
        <mc:Fallback xmlns="">
          <p:pic>
            <p:nvPicPr>
              <p:cNvPr id="83" name="Ink 82"/>
            </p:nvPicPr>
            <p:blipFill>
              <a:blip r:embed="rId21"/>
            </p:blipFill>
            <p:spPr>
              <a:xfrm>
                <a:off x="7364095" y="2541905"/>
                <a:ext cx="994410" cy="77152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84" name="Ink 83"/>
              <p14:cNvContentPartPr/>
              <p14:nvPr/>
            </p14:nvContentPartPr>
            <p14:xfrm>
              <a:off x="10609580" y="1466850"/>
              <a:ext cx="913765" cy="730885"/>
            </p14:xfrm>
          </p:contentPart>
        </mc:Choice>
        <mc:Fallback xmlns="">
          <p:pic>
            <p:nvPicPr>
              <p:cNvPr id="84" name="Ink 83"/>
            </p:nvPicPr>
            <p:blipFill>
              <a:blip r:embed="rId23"/>
            </p:blipFill>
            <p:spPr>
              <a:xfrm>
                <a:off x="10609580" y="1466850"/>
                <a:ext cx="913765" cy="73088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85" name="Ink 84"/>
              <p14:cNvContentPartPr/>
              <p14:nvPr/>
            </p14:nvContentPartPr>
            <p14:xfrm>
              <a:off x="10629900" y="2410460"/>
              <a:ext cx="883285" cy="649605"/>
            </p14:xfrm>
          </p:contentPart>
        </mc:Choice>
        <mc:Fallback xmlns="">
          <p:pic>
            <p:nvPicPr>
              <p:cNvPr id="85" name="Ink 84"/>
            </p:nvPicPr>
            <p:blipFill>
              <a:blip r:embed="rId25"/>
            </p:blipFill>
            <p:spPr>
              <a:xfrm>
                <a:off x="10629900" y="2410460"/>
                <a:ext cx="883285" cy="64960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86" name="Ink 85"/>
              <p14:cNvContentPartPr/>
              <p14:nvPr/>
            </p14:nvContentPartPr>
            <p14:xfrm>
              <a:off x="10721340" y="3251835"/>
              <a:ext cx="872490" cy="670560"/>
            </p14:xfrm>
          </p:contentPart>
        </mc:Choice>
        <mc:Fallback xmlns="">
          <p:pic>
            <p:nvPicPr>
              <p:cNvPr id="86" name="Ink 85"/>
            </p:nvPicPr>
            <p:blipFill>
              <a:blip r:embed="rId27"/>
            </p:blipFill>
            <p:spPr>
              <a:xfrm>
                <a:off x="10721340" y="3251835"/>
                <a:ext cx="872490" cy="670560"/>
              </a:xfrm>
              <a:prstGeom prst="rect"/>
            </p:spPr>
          </p:pic>
        </mc:Fallback>
      </mc:AlternateContent>
      <p:sp>
        <p:nvSpPr>
          <p:cNvPr id="87" name="Text Box 86"/>
          <p:cNvSpPr txBox="1"/>
          <p:nvPr/>
        </p:nvSpPr>
        <p:spPr>
          <a:xfrm>
            <a:off x="4254500" y="3922395"/>
            <a:ext cx="1334135" cy="368300"/>
          </a:xfrm>
          <a:prstGeom prst="rect">
            <a:avLst/>
          </a:prstGeom>
          <a:noFill/>
        </p:spPr>
        <p:txBody>
          <a:bodyPr wrap="none" rtlCol="0">
            <a:spAutoFit/>
          </a:bodyPr>
          <a:p>
            <a:r>
              <a:rPr lang="en-US"/>
              <a:t>Large device</a:t>
            </a:r>
            <a:endParaRPr lang="en-US"/>
          </a:p>
        </p:txBody>
      </p:sp>
      <p:sp>
        <p:nvSpPr>
          <p:cNvPr id="88" name="Text Box 87"/>
          <p:cNvSpPr txBox="1"/>
          <p:nvPr/>
        </p:nvSpPr>
        <p:spPr>
          <a:xfrm>
            <a:off x="7645400" y="3922395"/>
            <a:ext cx="1243330" cy="368300"/>
          </a:xfrm>
          <a:prstGeom prst="rect">
            <a:avLst/>
          </a:prstGeom>
          <a:noFill/>
        </p:spPr>
        <p:txBody>
          <a:bodyPr wrap="none" rtlCol="0">
            <a:spAutoFit/>
          </a:bodyPr>
          <a:p>
            <a:r>
              <a:rPr lang="en-US"/>
              <a:t>Tabs device</a:t>
            </a:r>
            <a:endParaRPr lang="en-US"/>
          </a:p>
        </p:txBody>
      </p:sp>
      <p:sp>
        <p:nvSpPr>
          <p:cNvPr id="89" name="Text Box 88"/>
          <p:cNvSpPr txBox="1"/>
          <p:nvPr/>
        </p:nvSpPr>
        <p:spPr>
          <a:xfrm>
            <a:off x="10427335" y="4288155"/>
            <a:ext cx="1551940" cy="368300"/>
          </a:xfrm>
          <a:prstGeom prst="rect">
            <a:avLst/>
          </a:prstGeom>
          <a:noFill/>
        </p:spPr>
        <p:txBody>
          <a:bodyPr wrap="none" rtlCol="0">
            <a:spAutoFit/>
          </a:bodyPr>
          <a:p>
            <a:r>
              <a:rPr lang="en-US"/>
              <a:t>android device</a:t>
            </a:r>
            <a:endParaRPr lang="en-US"/>
          </a:p>
        </p:txBody>
      </p:sp>
      <mc:AlternateContent xmlns:mc="http://schemas.openxmlformats.org/markup-compatibility/2006" xmlns:p14="http://schemas.microsoft.com/office/powerpoint/2010/main">
        <mc:Choice Requires="p14">
          <p:contentPart r:id="rId28" p14:bwMode="auto">
            <p14:nvContentPartPr>
              <p14:cNvPr id="91" name="Ink 90"/>
              <p14:cNvContentPartPr/>
              <p14:nvPr/>
            </p14:nvContentPartPr>
            <p14:xfrm>
              <a:off x="3834130" y="2065655"/>
              <a:ext cx="122555" cy="386080"/>
            </p14:xfrm>
          </p:contentPart>
        </mc:Choice>
        <mc:Fallback xmlns="">
          <p:pic>
            <p:nvPicPr>
              <p:cNvPr id="91" name="Ink 90"/>
            </p:nvPicPr>
            <p:blipFill>
              <a:blip r:embed="rId29"/>
            </p:blipFill>
            <p:spPr>
              <a:xfrm>
                <a:off x="3834130" y="2065655"/>
                <a:ext cx="122555" cy="38608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92" name="Ink 91"/>
              <p14:cNvContentPartPr/>
              <p14:nvPr/>
            </p14:nvContentPartPr>
            <p14:xfrm>
              <a:off x="3823970" y="2461260"/>
              <a:ext cx="223520" cy="20320"/>
            </p14:xfrm>
          </p:contentPart>
        </mc:Choice>
        <mc:Fallback xmlns="">
          <p:pic>
            <p:nvPicPr>
              <p:cNvPr id="92" name="Ink 91"/>
            </p:nvPicPr>
            <p:blipFill>
              <a:blip r:embed="rId31"/>
            </p:blipFill>
            <p:spPr>
              <a:xfrm>
                <a:off x="3823970" y="2461260"/>
                <a:ext cx="223520" cy="2032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93" name="Ink 92"/>
              <p14:cNvContentPartPr/>
              <p14:nvPr/>
            </p14:nvContentPartPr>
            <p14:xfrm>
              <a:off x="4766945" y="2156460"/>
              <a:ext cx="436880" cy="365760"/>
            </p14:xfrm>
          </p:contentPart>
        </mc:Choice>
        <mc:Fallback xmlns="">
          <p:pic>
            <p:nvPicPr>
              <p:cNvPr id="93" name="Ink 92"/>
            </p:nvPicPr>
            <p:blipFill>
              <a:blip r:embed="rId33"/>
            </p:blipFill>
            <p:spPr>
              <a:xfrm>
                <a:off x="4766945" y="2156460"/>
                <a:ext cx="436880" cy="3657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94" name="Ink 93"/>
              <p14:cNvContentPartPr/>
              <p14:nvPr/>
            </p14:nvContentPartPr>
            <p14:xfrm>
              <a:off x="5882640" y="2125980"/>
              <a:ext cx="244475" cy="447040"/>
            </p14:xfrm>
          </p:contentPart>
        </mc:Choice>
        <mc:Fallback xmlns="">
          <p:pic>
            <p:nvPicPr>
              <p:cNvPr id="94" name="Ink 93"/>
            </p:nvPicPr>
            <p:blipFill>
              <a:blip r:embed="rId35"/>
            </p:blipFill>
            <p:spPr>
              <a:xfrm>
                <a:off x="5882640" y="2125980"/>
                <a:ext cx="244475" cy="44704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95" name="Ink 94"/>
              <p14:cNvContentPartPr/>
              <p14:nvPr/>
            </p14:nvContentPartPr>
            <p14:xfrm>
              <a:off x="7719060" y="1842135"/>
              <a:ext cx="213360" cy="426720"/>
            </p14:xfrm>
          </p:contentPart>
        </mc:Choice>
        <mc:Fallback xmlns="">
          <p:pic>
            <p:nvPicPr>
              <p:cNvPr id="95" name="Ink 94"/>
            </p:nvPicPr>
            <p:blipFill>
              <a:blip r:embed="rId37"/>
            </p:blipFill>
            <p:spPr>
              <a:xfrm>
                <a:off x="7719060" y="1842135"/>
                <a:ext cx="213360" cy="42672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96" name="Ink 95"/>
              <p14:cNvContentPartPr/>
              <p14:nvPr/>
            </p14:nvContentPartPr>
            <p14:xfrm>
              <a:off x="8905875" y="1923415"/>
              <a:ext cx="294640" cy="223520"/>
            </p14:xfrm>
          </p:contentPart>
        </mc:Choice>
        <mc:Fallback xmlns="">
          <p:pic>
            <p:nvPicPr>
              <p:cNvPr id="96" name="Ink 95"/>
            </p:nvPicPr>
            <p:blipFill>
              <a:blip r:embed="rId39"/>
            </p:blipFill>
            <p:spPr>
              <a:xfrm>
                <a:off x="8905875" y="1923415"/>
                <a:ext cx="294640" cy="22352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97" name="Ink 96"/>
              <p14:cNvContentPartPr/>
              <p14:nvPr/>
            </p14:nvContentPartPr>
            <p14:xfrm>
              <a:off x="7647940" y="2765425"/>
              <a:ext cx="294640" cy="355600"/>
            </p14:xfrm>
          </p:contentPart>
        </mc:Choice>
        <mc:Fallback xmlns="">
          <p:pic>
            <p:nvPicPr>
              <p:cNvPr id="97" name="Ink 96"/>
            </p:nvPicPr>
            <p:blipFill>
              <a:blip r:embed="rId41"/>
            </p:blipFill>
            <p:spPr>
              <a:xfrm>
                <a:off x="7647940" y="2765425"/>
                <a:ext cx="294640" cy="3556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98" name="Ink 97"/>
              <p14:cNvContentPartPr/>
              <p14:nvPr/>
            </p14:nvContentPartPr>
            <p14:xfrm>
              <a:off x="10974705" y="1760855"/>
              <a:ext cx="193675" cy="375920"/>
            </p14:xfrm>
          </p:contentPart>
        </mc:Choice>
        <mc:Fallback xmlns="">
          <p:pic>
            <p:nvPicPr>
              <p:cNvPr id="98" name="Ink 97"/>
            </p:nvPicPr>
            <p:blipFill>
              <a:blip r:embed="rId43"/>
            </p:blipFill>
            <p:spPr>
              <a:xfrm>
                <a:off x="10974705" y="1760855"/>
                <a:ext cx="193675" cy="37592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99" name="Ink 98"/>
              <p14:cNvContentPartPr/>
              <p14:nvPr/>
            </p14:nvContentPartPr>
            <p14:xfrm>
              <a:off x="10903585" y="2663825"/>
              <a:ext cx="254635" cy="223520"/>
            </p14:xfrm>
          </p:contentPart>
        </mc:Choice>
        <mc:Fallback xmlns="">
          <p:pic>
            <p:nvPicPr>
              <p:cNvPr id="99" name="Ink 98"/>
            </p:nvPicPr>
            <p:blipFill>
              <a:blip r:embed="rId45"/>
            </p:blipFill>
            <p:spPr>
              <a:xfrm>
                <a:off x="10903585" y="2663825"/>
                <a:ext cx="254635" cy="22352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100" name="Ink 99"/>
              <p14:cNvContentPartPr/>
              <p14:nvPr/>
            </p14:nvContentPartPr>
            <p14:xfrm>
              <a:off x="10893425" y="3404235"/>
              <a:ext cx="264795" cy="386080"/>
            </p14:xfrm>
          </p:contentPart>
        </mc:Choice>
        <mc:Fallback xmlns="">
          <p:pic>
            <p:nvPicPr>
              <p:cNvPr id="100" name="Ink 99"/>
            </p:nvPicPr>
            <p:blipFill>
              <a:blip r:embed="rId47"/>
            </p:blipFill>
            <p:spPr>
              <a:xfrm>
                <a:off x="10893425" y="3404235"/>
                <a:ext cx="264795" cy="386080"/>
              </a:xfrm>
              <a:prstGeom prst="rect"/>
            </p:spPr>
          </p:pic>
        </mc:Fallback>
      </mc:AlternateContent>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3"/>
          <p:cNvPicPr>
            <a:picLocks noChangeAspect="1"/>
          </p:cNvPicPr>
          <p:nvPr>
            <p:ph idx="1"/>
          </p:nvPr>
        </p:nvPicPr>
        <p:blipFill rotWithShape="1">
          <a:blip r:embed="rId1" cstate="print">
            <a:extLst>
              <a:ext uri="{28A0092B-C50C-407E-A947-70E740481C1C}">
                <a14:useLocalDpi xmlns:a14="http://schemas.microsoft.com/office/drawing/2010/main" val="0"/>
              </a:ext>
            </a:extLst>
          </a:blip>
          <a:srcRect t="1113" r="1397" b="6686"/>
          <a:stretch>
            <a:fillRect/>
          </a:stretch>
        </p:blipFill>
        <p:spPr>
          <a:xfrm>
            <a:off x="1562100" y="1162685"/>
            <a:ext cx="8846820" cy="4532630"/>
          </a:xfrm>
          <a:prstGeom prst="rect">
            <a:avLst/>
          </a:prstGeom>
        </p:spPr>
      </p:pic>
      <p:sp>
        <p:nvSpPr>
          <p:cNvPr id="2" name="Slide Number Placeholder 1"/>
          <p:cNvSpPr>
            <a:spLocks noGrp="1"/>
          </p:cNvSpPr>
          <p:nvPr>
            <p:ph type="sldNum" sz="quarter" idx="12"/>
          </p:nvPr>
        </p:nvSpPr>
        <p:spPr/>
        <p:txBody>
          <a:bodyPr/>
          <a:p>
            <a:fld id="{565CE74E-AB26-4998-AD42-012C4C1AD076}" type="slidenum">
              <a:rPr lang="zh-CN" altLang="en-US" smtClean="0">
                <a:latin typeface="Times New Roman" panose="02020603050405020304" charset="0"/>
                <a:cs typeface="Times New Roman" panose="02020603050405020304" charset="0"/>
              </a:rPr>
            </a:fld>
            <a:endParaRPr lang="zh-CN" altLang="en-US" smtClean="0">
              <a:latin typeface="Times New Roman" panose="02020603050405020304" charset="0"/>
              <a:cs typeface="Times New Roman" panose="02020603050405020304" charset="0"/>
            </a:endParaRPr>
          </a:p>
        </p:txBody>
      </p:sp>
      <p:sp>
        <p:nvSpPr>
          <p:cNvPr id="4" name="Footer Placeholder 3"/>
          <p:cNvSpPr>
            <a:spLocks noGrp="1"/>
          </p:cNvSpPr>
          <p:nvPr>
            <p:ph type="ftr" sz="quarter" idx="11"/>
          </p:nvPr>
        </p:nvSpPr>
        <p:spPr/>
        <p:txBody>
          <a:bodyPr/>
          <a:p>
            <a:r>
              <a:rPr lang="zh-CN" altLang="en-US">
                <a:latin typeface="Times New Roman" panose="02020603050405020304" charset="0"/>
                <a:cs typeface="Times New Roman" panose="02020603050405020304" charset="0"/>
              </a:rPr>
              <a:t>Made by Dammar Khadayat | Web Developer</a:t>
            </a:r>
            <a:endParaRPr lang="zh-CN" altLang="en-US">
              <a:latin typeface="Times New Roman" panose="02020603050405020304" charset="0"/>
              <a:cs typeface="Times New Roman" panose="02020603050405020304" charset="0"/>
            </a:endParaRPr>
          </a:p>
        </p:txBody>
      </p:sp>
      <p:sp>
        <p:nvSpPr>
          <p:cNvPr id="7" name="Text Box 6"/>
          <p:cNvSpPr txBox="1"/>
          <p:nvPr/>
        </p:nvSpPr>
        <p:spPr>
          <a:xfrm>
            <a:off x="3858895" y="2649220"/>
            <a:ext cx="2113915" cy="82994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Assignment 9: </a:t>
            </a:r>
            <a:endParaRPr lang="en-US" sz="24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p:txBody>
      </p:sp>
      <p:sp>
        <p:nvSpPr>
          <p:cNvPr id="25" name="Text Box 24"/>
          <p:cNvSpPr txBox="1"/>
          <p:nvPr/>
        </p:nvSpPr>
        <p:spPr>
          <a:xfrm rot="20700000">
            <a:off x="6265545" y="1640205"/>
            <a:ext cx="3145790" cy="2676525"/>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sym typeface="+mn-ea"/>
              </a:rPr>
              <a:t>1. Design a complete web site with responsive layout and attractive content.</a:t>
            </a:r>
            <a:endParaRPr lang="en-US" sz="2400">
              <a:latin typeface="Times New Roman" panose="02020603050405020304" charset="0"/>
              <a:cs typeface="Times New Roman" panose="02020603050405020304" charset="0"/>
              <a:sym typeface="+mn-ea"/>
            </a:endParaRPr>
          </a:p>
          <a:p>
            <a:pPr algn="just"/>
            <a:endParaRPr lang="en-US" sz="2400">
              <a:latin typeface="Times New Roman" panose="02020603050405020304" charset="0"/>
              <a:cs typeface="Times New Roman" panose="02020603050405020304" charset="0"/>
              <a:sym typeface="+mn-ea"/>
            </a:endParaRPr>
          </a:p>
          <a:p>
            <a:pPr algn="just"/>
            <a:r>
              <a:rPr lang="en-US" sz="2400">
                <a:latin typeface="Times New Roman" panose="02020603050405020304" charset="0"/>
                <a:cs typeface="Times New Roman" panose="02020603050405020304" charset="0"/>
                <a:sym typeface="+mn-ea"/>
              </a:rPr>
              <a:t>2.Design the w3schools home page .</a:t>
            </a:r>
            <a:endParaRPr lang="en-US" sz="2400">
              <a:latin typeface="Times New Roman" panose="02020603050405020304" charset="0"/>
              <a:cs typeface="Times New Roman" panose="02020603050405020304" charset="0"/>
              <a:sym typeface="+mn-ea"/>
            </a:endParaRPr>
          </a:p>
        </p:txBody>
      </p:sp>
      <p:pic>
        <p:nvPicPr>
          <p:cNvPr id="26" name="Content Placeholder 27" descr="xdezo_academy"/>
          <p:cNvPicPr>
            <a:picLocks noChangeAspect="1"/>
          </p:cNvPicPr>
          <p:nvPr/>
        </p:nvPicPr>
        <p:blipFill>
          <a:blip r:embed="rId2"/>
          <a:stretch>
            <a:fillRect/>
          </a:stretch>
        </p:blipFill>
        <p:spPr>
          <a:xfrm>
            <a:off x="10885170" y="-105410"/>
            <a:ext cx="1181100" cy="11811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hank-you"/>
          <p:cNvPicPr>
            <a:picLocks noChangeAspect="1"/>
          </p:cNvPicPr>
          <p:nvPr/>
        </p:nvPicPr>
        <p:blipFill>
          <a:blip r:embed="rId1"/>
          <a:srcRect l="7095" t="8675"/>
          <a:stretch>
            <a:fillRect/>
          </a:stretch>
        </p:blipFill>
        <p:spPr>
          <a:xfrm>
            <a:off x="1289050" y="2123440"/>
            <a:ext cx="4210050" cy="4138295"/>
          </a:xfrm>
          <a:prstGeom prst="rect">
            <a:avLst/>
          </a:prstGeom>
        </p:spPr>
      </p:pic>
      <p:sp>
        <p:nvSpPr>
          <p:cNvPr id="7" name="文本框 6"/>
          <p:cNvSpPr txBox="1"/>
          <p:nvPr/>
        </p:nvSpPr>
        <p:spPr>
          <a:xfrm>
            <a:off x="589915" y="317500"/>
            <a:ext cx="2409825" cy="922020"/>
          </a:xfrm>
          <a:prstGeom prst="rect">
            <a:avLst/>
          </a:prstGeom>
          <a:noFill/>
        </p:spPr>
        <p:txBody>
          <a:bodyPr wrap="square" rtlCol="0">
            <a:spAutoFit/>
          </a:bodyPr>
          <a:lstStyle/>
          <a:p>
            <a:r>
              <a:rPr lang="en-US" altLang="zh-CN" sz="5400">
                <a:solidFill>
                  <a:schemeClr val="tx1">
                    <a:lumMod val="65000"/>
                    <a:lumOff val="35000"/>
                  </a:schemeClr>
                </a:solidFill>
                <a:latin typeface="Century Gothic" panose="020B0502020202020204" pitchFamily="34" charset="0"/>
              </a:rPr>
              <a:t>Thanks</a:t>
            </a:r>
            <a:endParaRPr lang="en-US" altLang="zh-CN" sz="5400">
              <a:solidFill>
                <a:schemeClr val="tx1">
                  <a:lumMod val="65000"/>
                  <a:lumOff val="35000"/>
                </a:schemeClr>
              </a:solidFill>
              <a:latin typeface="Century Gothic" panose="020B0502020202020204" pitchFamily="3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sp>
        <p:nvSpPr>
          <p:cNvPr id="11" name="Text Box 10"/>
          <p:cNvSpPr txBox="1"/>
          <p:nvPr/>
        </p:nvSpPr>
        <p:spPr>
          <a:xfrm>
            <a:off x="754380" y="1238885"/>
            <a:ext cx="6211570" cy="460375"/>
          </a:xfrm>
          <a:prstGeom prst="rect">
            <a:avLst/>
          </a:prstGeom>
          <a:noFill/>
        </p:spPr>
        <p:txBody>
          <a:bodyPr wrap="none" rtlCol="0">
            <a:spAutoFit/>
          </a:bodyPr>
          <a:p>
            <a:r>
              <a:rPr lang="en-US" sz="2400">
                <a:latin typeface="Times New Roman" panose="02020603050405020304" charset="0"/>
                <a:cs typeface="Times New Roman" panose="02020603050405020304" charset="0"/>
              </a:rPr>
              <a:t>Good Luck for the next Part of Web development</a:t>
            </a:r>
            <a:endParaRPr lang="en-US" sz="2400">
              <a:latin typeface="Times New Roman" panose="02020603050405020304" charset="0"/>
              <a:cs typeface="Times New Roman" panose="02020603050405020304" charset="0"/>
            </a:endParaRPr>
          </a:p>
        </p:txBody>
      </p:sp>
      <p:pic>
        <p:nvPicPr>
          <p:cNvPr id="12" name="Picture 11" descr="263a"/>
          <p:cNvPicPr>
            <a:picLocks noChangeAspect="1"/>
          </p:cNvPicPr>
          <p:nvPr/>
        </p:nvPicPr>
        <p:blipFill>
          <a:blip r:embed="rId2"/>
          <a:stretch>
            <a:fillRect/>
          </a:stretch>
        </p:blipFill>
        <p:spPr>
          <a:xfrm>
            <a:off x="2999740" y="384810"/>
            <a:ext cx="854710" cy="854710"/>
          </a:xfrm>
          <a:prstGeom prst="rect">
            <a:avLst/>
          </a:prstGeom>
        </p:spPr>
      </p:pic>
      <p:grpSp>
        <p:nvGrpSpPr>
          <p:cNvPr id="16" name="Group 15"/>
          <p:cNvGrpSpPr/>
          <p:nvPr/>
        </p:nvGrpSpPr>
        <p:grpSpPr>
          <a:xfrm>
            <a:off x="6193155" y="1974215"/>
            <a:ext cx="5720715" cy="3317240"/>
            <a:chOff x="9753" y="3109"/>
            <a:chExt cx="9009" cy="5224"/>
          </a:xfrm>
        </p:grpSpPr>
        <p:pic>
          <p:nvPicPr>
            <p:cNvPr id="14" name="Picture 13" descr="advice1.1"/>
            <p:cNvPicPr>
              <a:picLocks noChangeAspect="1"/>
            </p:cNvPicPr>
            <p:nvPr/>
          </p:nvPicPr>
          <p:blipFill>
            <a:blip r:embed="rId3"/>
            <a:stretch>
              <a:fillRect/>
            </a:stretch>
          </p:blipFill>
          <p:spPr>
            <a:xfrm>
              <a:off x="9753" y="4353"/>
              <a:ext cx="5960" cy="3980"/>
            </a:xfrm>
            <a:prstGeom prst="rect">
              <a:avLst/>
            </a:prstGeom>
          </p:spPr>
        </p:pic>
        <p:sp>
          <p:nvSpPr>
            <p:cNvPr id="15" name="Text Box 14"/>
            <p:cNvSpPr txBox="1"/>
            <p:nvPr/>
          </p:nvSpPr>
          <p:spPr>
            <a:xfrm>
              <a:off x="13094" y="3109"/>
              <a:ext cx="5668" cy="1016"/>
            </a:xfrm>
            <a:prstGeom prst="rect">
              <a:avLst/>
            </a:prstGeom>
            <a:noFill/>
          </p:spPr>
          <p:txBody>
            <a:bodyPr wrap="none" rtlCol="0">
              <a:spAutoFit/>
            </a:bodyPr>
            <a:p>
              <a:r>
                <a:rPr lang="en-US" sz="3600" b="1">
                  <a:latin typeface="Times New Roman" panose="02020603050405020304" charset="0"/>
                  <a:cs typeface="Times New Roman" panose="02020603050405020304" charset="0"/>
                </a:rPr>
                <a:t>Learn JavaScript</a:t>
              </a:r>
              <a:endParaRPr lang="en-US" sz="3600" b="1">
                <a:latin typeface="Times New Roman" panose="02020603050405020304" charset="0"/>
                <a:cs typeface="Times New Roman" panose="02020603050405020304" charset="0"/>
              </a:endParaRPr>
            </a:p>
          </p:txBody>
        </p:sp>
      </p:grpSp>
      <p:pic>
        <p:nvPicPr>
          <p:cNvPr id="26" name="Content Placeholder 27" descr="xdezo_academy"/>
          <p:cNvPicPr>
            <a:picLocks noChangeAspect="1"/>
          </p:cNvPicPr>
          <p:nvPr>
            <p:ph sz="half" idx="2"/>
          </p:nvPr>
        </p:nvPicPr>
        <p:blipFill>
          <a:blip r:embed="rId4"/>
          <a:stretch>
            <a:fillRect/>
          </a:stretch>
        </p:blipFill>
        <p:spPr>
          <a:xfrm>
            <a:off x="10806430" y="0"/>
            <a:ext cx="1225550" cy="1225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0" fill="hold"/>
                                        <p:tgtEl>
                                          <p:spTgt spid="7"/>
                                        </p:tgtEl>
                                        <p:attrNameLst>
                                          <p:attrName>ppt_x</p:attrName>
                                        </p:attrNameLst>
                                      </p:cBhvr>
                                      <p:tavLst>
                                        <p:tav tm="0">
                                          <p:val>
                                            <p:strVal val="#ppt_x"/>
                                          </p:val>
                                        </p:tav>
                                        <p:tav tm="100000">
                                          <p:val>
                                            <p:strVal val="#ppt_x"/>
                                          </p:val>
                                        </p:tav>
                                      </p:tavLst>
                                    </p:anim>
                                    <p:anim calcmode="lin" valueType="num">
                                      <p:cBhvr additive="base">
                                        <p:cTn id="8" dur="5000" fill="hold"/>
                                        <p:tgtEl>
                                          <p:spTgt spid="7"/>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0" fill="hold"/>
                                        <p:tgtEl>
                                          <p:spTgt spid="12"/>
                                        </p:tgtEl>
                                        <p:attrNameLst>
                                          <p:attrName>ppt_x</p:attrName>
                                        </p:attrNameLst>
                                      </p:cBhvr>
                                      <p:tavLst>
                                        <p:tav tm="0">
                                          <p:val>
                                            <p:strVal val="#ppt_x"/>
                                          </p:val>
                                        </p:tav>
                                        <p:tav tm="100000">
                                          <p:val>
                                            <p:strVal val="#ppt_x"/>
                                          </p:val>
                                        </p:tav>
                                      </p:tavLst>
                                    </p:anim>
                                    <p:anim calcmode="lin" valueType="num">
                                      <p:cBhvr additive="base">
                                        <p:cTn id="12" dur="50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0"/>
                            </p:stCondLst>
                            <p:childTnLst>
                              <p:par>
                                <p:cTn id="14" presetID="7"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0" fill="hold"/>
                                        <p:tgtEl>
                                          <p:spTgt spid="11"/>
                                        </p:tgtEl>
                                        <p:attrNameLst>
                                          <p:attrName>ppt_x</p:attrName>
                                        </p:attrNameLst>
                                      </p:cBhvr>
                                      <p:tavLst>
                                        <p:tav tm="0">
                                          <p:val>
                                            <p:strVal val="#ppt_x"/>
                                          </p:val>
                                        </p:tav>
                                        <p:tav tm="100000">
                                          <p:val>
                                            <p:strVal val="#ppt_x"/>
                                          </p:val>
                                        </p:tav>
                                      </p:tavLst>
                                    </p:anim>
                                    <p:anim calcmode="lin" valueType="num">
                                      <p:cBhvr additive="base">
                                        <p:cTn id="17" dur="50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10000"/>
                            </p:stCondLst>
                            <p:childTnLst>
                              <p:par>
                                <p:cTn id="19" presetID="7" presetClass="entr" presetSubtype="4"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0" fill="hold"/>
                                        <p:tgtEl>
                                          <p:spTgt spid="13"/>
                                        </p:tgtEl>
                                        <p:attrNameLst>
                                          <p:attrName>ppt_x</p:attrName>
                                        </p:attrNameLst>
                                      </p:cBhvr>
                                      <p:tavLst>
                                        <p:tav tm="0">
                                          <p:val>
                                            <p:strVal val="#ppt_x"/>
                                          </p:val>
                                        </p:tav>
                                        <p:tav tm="100000">
                                          <p:val>
                                            <p:strVal val="#ppt_x"/>
                                          </p:val>
                                        </p:tav>
                                      </p:tavLst>
                                    </p:anim>
                                    <p:anim calcmode="lin" valueType="num">
                                      <p:cBhvr additive="base">
                                        <p:cTn id="22" dur="50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15000"/>
                            </p:stCondLst>
                            <p:childTnLst>
                              <p:par>
                                <p:cTn id="24" presetID="5" presetClass="entr" presetSubtype="1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42620" y="266065"/>
            <a:ext cx="4397375" cy="583565"/>
          </a:xfrm>
          <a:prstGeom prst="rect">
            <a:avLst/>
          </a:prstGeom>
          <a:ln>
            <a:solidFill>
              <a:schemeClr val="accent1"/>
            </a:solidFill>
          </a:ln>
        </p:spPr>
        <p:txBody>
          <a:bodyPr wrap="square">
            <a:spAutoFit/>
          </a:bodyPr>
          <a:lstStyle/>
          <a:p>
            <a:pPr algn="l"/>
            <a:r>
              <a:rPr lang="en-US" altLang="zh-CN" sz="3200" b="1">
                <a:solidFill>
                  <a:schemeClr val="tx1"/>
                </a:solidFill>
                <a:latin typeface="Times New Roman" panose="02020603050405020304" charset="0"/>
                <a:cs typeface="Times New Roman" panose="02020603050405020304" charset="0"/>
              </a:rPr>
              <a:t>CSS Selectors</a:t>
            </a:r>
            <a:endParaRPr lang="en-US" altLang="zh-CN" sz="3200" b="1">
              <a:solidFill>
                <a:schemeClr val="tx1"/>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4" name="Text Box 3"/>
          <p:cNvSpPr txBox="1"/>
          <p:nvPr/>
        </p:nvSpPr>
        <p:spPr>
          <a:xfrm>
            <a:off x="701040" y="1203960"/>
            <a:ext cx="3399155" cy="460375"/>
          </a:xfrm>
          <a:prstGeom prst="rect">
            <a:avLst/>
          </a:prstGeom>
          <a:noFill/>
        </p:spPr>
        <p:txBody>
          <a:bodyPr wrap="none" rtlCol="0">
            <a:spAutoFit/>
          </a:bodyPr>
          <a:p>
            <a:r>
              <a:rPr lang="en-US" sz="2400" b="1">
                <a:solidFill>
                  <a:srgbClr val="FF0000"/>
                </a:solidFill>
                <a:latin typeface="Times New Roman" panose="02020603050405020304" charset="0"/>
                <a:cs typeface="Times New Roman" panose="02020603050405020304" charset="0"/>
              </a:rPr>
              <a:t>Pseudo Element Selector</a:t>
            </a:r>
            <a:endParaRPr lang="en-US" sz="2400" b="1">
              <a:solidFill>
                <a:srgbClr val="FF0000"/>
              </a:solidFill>
              <a:latin typeface="Times New Roman" panose="02020603050405020304" charset="0"/>
              <a:cs typeface="Times New Roman" panose="02020603050405020304" charset="0"/>
            </a:endParaRPr>
          </a:p>
        </p:txBody>
      </p:sp>
      <p:sp>
        <p:nvSpPr>
          <p:cNvPr id="7" name="Text Box 6"/>
          <p:cNvSpPr txBox="1"/>
          <p:nvPr/>
        </p:nvSpPr>
        <p:spPr>
          <a:xfrm>
            <a:off x="701040" y="1755775"/>
            <a:ext cx="4339590" cy="2306955"/>
          </a:xfrm>
          <a:prstGeom prst="rect">
            <a:avLst/>
          </a:prstGeom>
          <a:noFill/>
        </p:spPr>
        <p:txBody>
          <a:bodyPr wrap="none" rtlCol="0">
            <a:spAutoFit/>
          </a:bodyPr>
          <a:p>
            <a:pPr algn="l"/>
            <a:r>
              <a:rPr lang="en-US" sz="2400">
                <a:latin typeface="Times New Roman" panose="02020603050405020304" charset="0"/>
                <a:cs typeface="Times New Roman" panose="02020603050405020304" charset="0"/>
              </a:rPr>
              <a:t>&lt;h1&gt;This is element selector.&lt;/a&gt;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a::after{</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content:url(emoji.gif);</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p:txBody>
      </p:sp>
      <p:sp>
        <p:nvSpPr>
          <p:cNvPr id="6" name="Text Box 5"/>
          <p:cNvSpPr txBox="1"/>
          <p:nvPr/>
        </p:nvSpPr>
        <p:spPr>
          <a:xfrm>
            <a:off x="5350510" y="1073150"/>
            <a:ext cx="2527300" cy="460375"/>
          </a:xfrm>
          <a:prstGeom prst="rect">
            <a:avLst/>
          </a:prstGeom>
          <a:noFill/>
        </p:spPr>
        <p:txBody>
          <a:bodyPr wrap="none" rtlCol="0">
            <a:spAutoFit/>
          </a:bodyPr>
          <a:p>
            <a:r>
              <a:rPr lang="en-US" sz="2400" b="1">
                <a:solidFill>
                  <a:srgbClr val="FF0000"/>
                </a:solidFill>
                <a:latin typeface="Times New Roman" panose="02020603050405020304" charset="0"/>
                <a:cs typeface="Times New Roman" panose="02020603050405020304" charset="0"/>
              </a:rPr>
              <a:t>Attribute Selector</a:t>
            </a:r>
            <a:endParaRPr lang="en-US" sz="2400" b="1">
              <a:solidFill>
                <a:srgbClr val="FF0000"/>
              </a:solidFill>
              <a:latin typeface="Times New Roman" panose="02020603050405020304" charset="0"/>
              <a:cs typeface="Times New Roman" panose="02020603050405020304" charset="0"/>
            </a:endParaRPr>
          </a:p>
        </p:txBody>
      </p:sp>
      <p:sp>
        <p:nvSpPr>
          <p:cNvPr id="8" name="Text Box 7"/>
          <p:cNvSpPr txBox="1"/>
          <p:nvPr/>
        </p:nvSpPr>
        <p:spPr>
          <a:xfrm>
            <a:off x="5350510" y="1624965"/>
            <a:ext cx="5640705" cy="2306955"/>
          </a:xfrm>
          <a:prstGeom prst="rect">
            <a:avLst/>
          </a:prstGeom>
          <a:solidFill>
            <a:schemeClr val="accent2">
              <a:lumMod val="20000"/>
              <a:lumOff val="80000"/>
            </a:schemeClr>
          </a:solidFill>
        </p:spPr>
        <p:txBody>
          <a:bodyPr wrap="square" rtlCol="0">
            <a:spAutoFit/>
          </a:bodyPr>
          <a:p>
            <a:pPr algn="l"/>
            <a:r>
              <a:rPr lang="en-US" sz="2400">
                <a:latin typeface="Times New Roman" panose="02020603050405020304" charset="0"/>
                <a:cs typeface="Times New Roman" panose="02020603050405020304" charset="0"/>
              </a:rPr>
              <a:t>&lt;input type="text"&gt;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input[text="text"]{</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content:url(emoji.gif);</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lgn="l"/>
            <a:endParaRPr lang="en-US" sz="2400">
              <a:latin typeface="Times New Roman" panose="02020603050405020304" charset="0"/>
              <a:cs typeface="Times New Roman" panose="02020603050405020304" charset="0"/>
            </a:endParaRPr>
          </a:p>
        </p:txBody>
      </p:sp>
      <p:sp>
        <p:nvSpPr>
          <p:cNvPr id="10" name="Text Box 9"/>
          <p:cNvSpPr txBox="1"/>
          <p:nvPr/>
        </p:nvSpPr>
        <p:spPr>
          <a:xfrm>
            <a:off x="701040" y="4194810"/>
            <a:ext cx="4340225" cy="1938020"/>
          </a:xfrm>
          <a:prstGeom prst="rect">
            <a:avLst/>
          </a:prstGeom>
          <a:solidFill>
            <a:schemeClr val="accent2">
              <a:lumMod val="20000"/>
              <a:lumOff val="80000"/>
            </a:schemeClr>
          </a:solidFill>
        </p:spPr>
        <p:txBody>
          <a:bodyPr wrap="square" rtlCol="0">
            <a:spAutoFit/>
          </a:bodyPr>
          <a:p>
            <a:pPr algn="l"/>
            <a:r>
              <a:rPr lang="en-US" sz="2400">
                <a:latin typeface="Times New Roman" panose="02020603050405020304" charset="0"/>
                <a:cs typeface="Times New Roman" panose="02020603050405020304" charset="0"/>
                <a:sym typeface="+mn-ea"/>
              </a:rPr>
              <a:t>::before</a:t>
            </a:r>
            <a:br>
              <a:rPr lang="en-US" sz="2400">
                <a:latin typeface="Times New Roman" panose="02020603050405020304" charset="0"/>
                <a:cs typeface="Times New Roman" panose="02020603050405020304" charset="0"/>
                <a:sym typeface="+mn-ea"/>
              </a:rPr>
            </a:br>
            <a:r>
              <a:rPr lang="en-US" sz="2400">
                <a:latin typeface="Times New Roman" panose="02020603050405020304" charset="0"/>
                <a:cs typeface="Times New Roman" panose="02020603050405020304" charset="0"/>
                <a:sym typeface="+mn-ea"/>
              </a:rPr>
              <a:t>::marker  :used for lists</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sym typeface="+mn-ea"/>
              </a:rPr>
              <a:t>::first-line</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sym typeface="+mn-ea"/>
              </a:rPr>
              <a:t>::first-letter  etc.</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sp>
        <p:nvSpPr>
          <p:cNvPr id="11" name="Text Box 10"/>
          <p:cNvSpPr txBox="1"/>
          <p:nvPr/>
        </p:nvSpPr>
        <p:spPr>
          <a:xfrm>
            <a:off x="5347970" y="4164330"/>
            <a:ext cx="5653405" cy="829945"/>
          </a:xfrm>
          <a:prstGeom prst="rect">
            <a:avLst/>
          </a:prstGeom>
          <a:solidFill>
            <a:schemeClr val="accent6">
              <a:lumMod val="20000"/>
              <a:lumOff val="80000"/>
            </a:schemeClr>
          </a:solidFill>
        </p:spPr>
        <p:txBody>
          <a:bodyPr wrap="square" rtlCol="0">
            <a:spAutoFit/>
          </a:bodyPr>
          <a:p>
            <a:pPr algn="just"/>
            <a:r>
              <a:rPr lang="en-US" sz="2400"/>
              <a:t>Search  more Pseudo elements, pseudo class </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4" grpId="1"/>
      <p:bldP spid="7" grpId="1"/>
      <p:bldP spid="10" grpId="0" animBg="1"/>
      <p:bldP spid="10" grpId="1" animBg="1"/>
      <p:bldP spid="6" grpId="0"/>
      <p:bldP spid="8" grpId="0" animBg="1"/>
      <p:bldP spid="6" grpId="1"/>
      <p:bldP spid="8" grpId="1" animBg="1"/>
      <p:bldP spid="11" grpId="0" animBg="1"/>
      <p:bldP spid="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3"/>
          <p:cNvPicPr>
            <a:picLocks noChangeAspect="1"/>
          </p:cNvPicPr>
          <p:nvPr>
            <p:ph idx="1"/>
          </p:nvPr>
        </p:nvPicPr>
        <p:blipFill rotWithShape="1">
          <a:blip r:embed="rId1" cstate="print">
            <a:extLst>
              <a:ext uri="{28A0092B-C50C-407E-A947-70E740481C1C}">
                <a14:useLocalDpi xmlns:a14="http://schemas.microsoft.com/office/drawing/2010/main" val="0"/>
              </a:ext>
            </a:extLst>
          </a:blip>
          <a:srcRect t="1113" r="1397" b="6686"/>
          <a:stretch>
            <a:fillRect/>
          </a:stretch>
        </p:blipFill>
        <p:spPr>
          <a:xfrm>
            <a:off x="388620" y="391795"/>
            <a:ext cx="10965180" cy="5617845"/>
          </a:xfrm>
          <a:prstGeom prst="rect">
            <a:avLst/>
          </a:prstGeom>
        </p:spPr>
      </p:pic>
      <p:sp>
        <p:nvSpPr>
          <p:cNvPr id="2" name="Slide Number Placeholder 1"/>
          <p:cNvSpPr>
            <a:spLocks noGrp="1"/>
          </p:cNvSpPr>
          <p:nvPr>
            <p:ph type="sldNum" sz="quarter" idx="12"/>
          </p:nvPr>
        </p:nvSpPr>
        <p:spPr/>
        <p:txBody>
          <a:bodyPr/>
          <a:p>
            <a:fld id="{565CE74E-AB26-4998-AD42-012C4C1AD076}" type="slidenum">
              <a:rPr lang="zh-CN" altLang="en-US" smtClean="0">
                <a:latin typeface="Times New Roman" panose="02020603050405020304" charset="0"/>
                <a:cs typeface="Times New Roman" panose="02020603050405020304" charset="0"/>
              </a:rPr>
            </a:fld>
            <a:endParaRPr lang="zh-CN" altLang="en-US" smtClean="0">
              <a:latin typeface="Times New Roman" panose="02020603050405020304" charset="0"/>
              <a:cs typeface="Times New Roman" panose="02020603050405020304" charset="0"/>
            </a:endParaRPr>
          </a:p>
        </p:txBody>
      </p:sp>
      <p:sp>
        <p:nvSpPr>
          <p:cNvPr id="4" name="Footer Placeholder 3"/>
          <p:cNvSpPr>
            <a:spLocks noGrp="1"/>
          </p:cNvSpPr>
          <p:nvPr>
            <p:ph type="ftr" sz="quarter" idx="11"/>
          </p:nvPr>
        </p:nvSpPr>
        <p:spPr/>
        <p:txBody>
          <a:bodyPr/>
          <a:p>
            <a:r>
              <a:rPr lang="zh-CN" altLang="en-US">
                <a:latin typeface="Times New Roman" panose="02020603050405020304" charset="0"/>
                <a:cs typeface="Times New Roman" panose="02020603050405020304" charset="0"/>
              </a:rPr>
              <a:t>Made by Dammar Khadayat | Web Developer</a:t>
            </a:r>
            <a:endParaRPr lang="zh-CN" altLang="en-US">
              <a:latin typeface="Times New Roman" panose="02020603050405020304" charset="0"/>
              <a:cs typeface="Times New Roman" panose="02020603050405020304" charset="0"/>
            </a:endParaRPr>
          </a:p>
        </p:txBody>
      </p:sp>
      <p:sp>
        <p:nvSpPr>
          <p:cNvPr id="7" name="Text Box 6"/>
          <p:cNvSpPr txBox="1"/>
          <p:nvPr/>
        </p:nvSpPr>
        <p:spPr>
          <a:xfrm rot="20700000">
            <a:off x="3564255" y="2546350"/>
            <a:ext cx="2113915" cy="82994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Assignment 1: </a:t>
            </a:r>
            <a:endParaRPr lang="en-US" sz="24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p:txBody>
      </p:sp>
      <p:sp>
        <p:nvSpPr>
          <p:cNvPr id="25" name="Text Box 24"/>
          <p:cNvSpPr txBox="1"/>
          <p:nvPr/>
        </p:nvSpPr>
        <p:spPr>
          <a:xfrm rot="20700000">
            <a:off x="6111875" y="1347470"/>
            <a:ext cx="3762375" cy="1568450"/>
          </a:xfrm>
          <a:prstGeom prst="rect">
            <a:avLst/>
          </a:prstGeom>
          <a:noFill/>
        </p:spPr>
        <p:txBody>
          <a:bodyPr wrap="square" rtlCol="0">
            <a:spAutoFit/>
          </a:bodyPr>
          <a:p>
            <a:pPr algn="l"/>
            <a:r>
              <a:rPr lang="en-US" sz="2400">
                <a:latin typeface="Times New Roman" panose="02020603050405020304" charset="0"/>
                <a:cs typeface="Times New Roman" panose="02020603050405020304" charset="0"/>
                <a:sym typeface="+mn-ea"/>
              </a:rPr>
              <a:t>1. Use of some css properties.</a:t>
            </a:r>
            <a:endParaRPr lang="en-US" sz="2400">
              <a:latin typeface="Times New Roman" panose="02020603050405020304" charset="0"/>
              <a:cs typeface="Times New Roman" panose="02020603050405020304" charset="0"/>
              <a:sym typeface="+mn-ea"/>
            </a:endParaRPr>
          </a:p>
          <a:p>
            <a:pPr algn="l"/>
            <a:endParaRPr lang="en-US" sz="2400">
              <a:latin typeface="Times New Roman" panose="02020603050405020304" charset="0"/>
              <a:cs typeface="Times New Roman" panose="02020603050405020304" charset="0"/>
              <a:sym typeface="+mn-ea"/>
            </a:endParaRPr>
          </a:p>
          <a:p>
            <a:pPr algn="l"/>
            <a:r>
              <a:rPr lang="en-US" sz="2400">
                <a:latin typeface="Times New Roman" panose="02020603050405020304" charset="0"/>
                <a:cs typeface="Times New Roman" panose="02020603050405020304" charset="0"/>
                <a:sym typeface="+mn-ea"/>
              </a:rPr>
              <a:t>2. Use all types of selectors with examples.</a:t>
            </a:r>
            <a:endParaRPr lang="en-US" sz="2400">
              <a:latin typeface="Times New Roman" panose="02020603050405020304" charset="0"/>
              <a:cs typeface="Times New Roman" panose="02020603050405020304" charset="0"/>
              <a:sym typeface="+mn-ea"/>
            </a:endParaRPr>
          </a:p>
        </p:txBody>
      </p:sp>
      <p:pic>
        <p:nvPicPr>
          <p:cNvPr id="26" name="Content Placeholder 27" descr="xdezo_academy"/>
          <p:cNvPicPr>
            <a:picLocks noChangeAspect="1"/>
          </p:cNvPicPr>
          <p:nvPr/>
        </p:nvPicPr>
        <p:blipFill>
          <a:blip r:embed="rId2"/>
          <a:stretch>
            <a:fillRect/>
          </a:stretch>
        </p:blipFill>
        <p:spPr>
          <a:xfrm>
            <a:off x="10885170" y="-105410"/>
            <a:ext cx="1181100" cy="1181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93395" y="173355"/>
            <a:ext cx="4790440" cy="583565"/>
          </a:xfrm>
          <a:prstGeom prst="rect">
            <a:avLst/>
          </a:prstGeom>
          <a:ln>
            <a:solidFill>
              <a:schemeClr val="accent1"/>
            </a:solidFill>
          </a:ln>
        </p:spPr>
        <p:txBody>
          <a:bodyPr wrap="square">
            <a:spAutoFit/>
          </a:bodyPr>
          <a:lstStyle/>
          <a:p>
            <a:pPr algn="l"/>
            <a:r>
              <a:rPr lang="en-US" altLang="zh-CN" sz="3200" b="1">
                <a:solidFill>
                  <a:schemeClr val="tx1">
                    <a:lumMod val="65000"/>
                    <a:lumOff val="35000"/>
                  </a:schemeClr>
                </a:solidFill>
                <a:latin typeface="Times New Roman" panose="02020603050405020304" charset="0"/>
                <a:cs typeface="Times New Roman" panose="02020603050405020304" charset="0"/>
              </a:rPr>
              <a:t>Types of CSS</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7" name="Text Box 6"/>
          <p:cNvSpPr txBox="1"/>
          <p:nvPr/>
        </p:nvSpPr>
        <p:spPr>
          <a:xfrm>
            <a:off x="457835" y="970915"/>
            <a:ext cx="4761865" cy="4523105"/>
          </a:xfrm>
          <a:prstGeom prst="rect">
            <a:avLst/>
          </a:prstGeom>
          <a:noFill/>
        </p:spPr>
        <p:txBody>
          <a:bodyPr wrap="square" rtlCol="0">
            <a:spAutoFit/>
          </a:bodyPr>
          <a:p>
            <a:pPr algn="just"/>
            <a:r>
              <a:rPr lang="en-US" sz="2400" b="1">
                <a:latin typeface="Times New Roman" panose="02020603050405020304" charset="0"/>
                <a:cs typeface="Times New Roman" panose="02020603050405020304" charset="0"/>
              </a:rPr>
              <a:t>Using CSS</a:t>
            </a:r>
            <a:endParaRPr lang="en-US" sz="2400" b="1">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CSS can be added to HTML documents in 3 ways:</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b="1">
                <a:latin typeface="Times New Roman" panose="02020603050405020304" charset="0"/>
                <a:cs typeface="Times New Roman" panose="02020603050405020304" charset="0"/>
              </a:rPr>
              <a:t>Inline</a:t>
            </a:r>
            <a:r>
              <a:rPr lang="en-US" sz="2400">
                <a:latin typeface="Times New Roman" panose="02020603050405020304" charset="0"/>
                <a:cs typeface="Times New Roman" panose="02020603050405020304" charset="0"/>
              </a:rPr>
              <a:t> - by using the</a:t>
            </a:r>
            <a:r>
              <a:rPr lang="en-US" sz="2400">
                <a:solidFill>
                  <a:srgbClr val="FF0000"/>
                </a:solidFill>
                <a:latin typeface="Times New Roman" panose="02020603050405020304" charset="0"/>
                <a:cs typeface="Times New Roman" panose="02020603050405020304" charset="0"/>
              </a:rPr>
              <a:t> style</a:t>
            </a:r>
            <a:r>
              <a:rPr lang="en-US" sz="2400">
                <a:latin typeface="Times New Roman" panose="02020603050405020304" charset="0"/>
                <a:cs typeface="Times New Roman" panose="02020603050405020304" charset="0"/>
              </a:rPr>
              <a:t> attribute inside HTML elements</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b="1">
                <a:latin typeface="Times New Roman" panose="02020603050405020304" charset="0"/>
                <a:cs typeface="Times New Roman" panose="02020603050405020304" charset="0"/>
              </a:rPr>
              <a:t>Internal</a:t>
            </a:r>
            <a:r>
              <a:rPr lang="en-US" sz="2400">
                <a:latin typeface="Times New Roman" panose="02020603050405020304" charset="0"/>
                <a:cs typeface="Times New Roman" panose="02020603050405020304" charset="0"/>
              </a:rPr>
              <a:t> - by using a </a:t>
            </a:r>
            <a:r>
              <a:rPr lang="en-US" sz="2400">
                <a:solidFill>
                  <a:srgbClr val="FF0000"/>
                </a:solidFill>
                <a:latin typeface="Times New Roman" panose="02020603050405020304" charset="0"/>
                <a:cs typeface="Times New Roman" panose="02020603050405020304" charset="0"/>
              </a:rPr>
              <a:t>&lt;style&gt;</a:t>
            </a:r>
            <a:r>
              <a:rPr lang="en-US" sz="2400">
                <a:latin typeface="Times New Roman" panose="02020603050405020304" charset="0"/>
                <a:cs typeface="Times New Roman" panose="02020603050405020304" charset="0"/>
              </a:rPr>
              <a:t> element in the </a:t>
            </a:r>
            <a:r>
              <a:rPr lang="en-US" sz="2400">
                <a:gradFill>
                  <a:gsLst>
                    <a:gs pos="0">
                      <a:srgbClr val="14CD68"/>
                    </a:gs>
                    <a:gs pos="100000">
                      <a:srgbClr val="0B6E38"/>
                    </a:gs>
                  </a:gsLst>
                  <a:lin scaled="0"/>
                </a:gradFill>
                <a:latin typeface="Times New Roman" panose="02020603050405020304" charset="0"/>
                <a:cs typeface="Times New Roman" panose="02020603050405020304" charset="0"/>
              </a:rPr>
              <a:t>&lt;head&gt; </a:t>
            </a:r>
            <a:r>
              <a:rPr lang="en-US" sz="2400">
                <a:latin typeface="Times New Roman" panose="02020603050405020304" charset="0"/>
                <a:cs typeface="Times New Roman" panose="02020603050405020304" charset="0"/>
              </a:rPr>
              <a:t>section</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b="1">
                <a:latin typeface="Times New Roman" panose="02020603050405020304" charset="0"/>
                <a:cs typeface="Times New Roman" panose="02020603050405020304" charset="0"/>
              </a:rPr>
              <a:t>External </a:t>
            </a:r>
            <a:r>
              <a:rPr lang="en-US" sz="2400">
                <a:latin typeface="Times New Roman" panose="02020603050405020304" charset="0"/>
                <a:cs typeface="Times New Roman" panose="02020603050405020304" charset="0"/>
              </a:rPr>
              <a:t>- by using a </a:t>
            </a:r>
            <a:r>
              <a:rPr lang="en-US" sz="2400">
                <a:solidFill>
                  <a:srgbClr val="FF0000"/>
                </a:solidFill>
                <a:latin typeface="Times New Roman" panose="02020603050405020304" charset="0"/>
                <a:cs typeface="Times New Roman" panose="02020603050405020304" charset="0"/>
              </a:rPr>
              <a:t>&lt;link&gt; </a:t>
            </a:r>
            <a:r>
              <a:rPr lang="en-US" sz="2400">
                <a:latin typeface="Times New Roman" panose="02020603050405020304" charset="0"/>
                <a:cs typeface="Times New Roman" panose="02020603050405020304" charset="0"/>
              </a:rPr>
              <a:t>element to link to an external CSS file</a:t>
            </a:r>
            <a:endParaRPr lang="en-US" sz="2400">
              <a:latin typeface="Times New Roman" panose="02020603050405020304" charset="0"/>
              <a:cs typeface="Times New Roman" panose="02020603050405020304" charset="0"/>
            </a:endParaRPr>
          </a:p>
        </p:txBody>
      </p:sp>
      <p:sp>
        <p:nvSpPr>
          <p:cNvPr id="6" name="Text Box 5"/>
          <p:cNvSpPr txBox="1"/>
          <p:nvPr/>
        </p:nvSpPr>
        <p:spPr>
          <a:xfrm>
            <a:off x="5715635" y="1050290"/>
            <a:ext cx="5923915" cy="4603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en-US" sz="2400" b="1">
                <a:solidFill>
                  <a:srgbClr val="FF0000"/>
                </a:solidFill>
                <a:latin typeface="Times New Roman" panose="02020603050405020304" charset="0"/>
                <a:cs typeface="Times New Roman" panose="02020603050405020304" charset="0"/>
              </a:rPr>
              <a:t>Inline CSS</a:t>
            </a:r>
            <a:endParaRPr lang="en-US" sz="2400" b="1">
              <a:solidFill>
                <a:srgbClr val="FF0000"/>
              </a:solidFill>
              <a:latin typeface="Times New Roman" panose="02020603050405020304" charset="0"/>
              <a:cs typeface="Times New Roman" panose="02020603050405020304" charset="0"/>
            </a:endParaRPr>
          </a:p>
        </p:txBody>
      </p:sp>
      <p:sp>
        <p:nvSpPr>
          <p:cNvPr id="8" name="Text Box 7"/>
          <p:cNvSpPr txBox="1"/>
          <p:nvPr/>
        </p:nvSpPr>
        <p:spPr>
          <a:xfrm>
            <a:off x="5715635" y="1626235"/>
            <a:ext cx="5923280" cy="1938020"/>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An inline CSS is used to apply a unique style to a single HTML element.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An inline CSS uses the style attribute of an HTML element.</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p:txBody>
      </p:sp>
      <p:sp>
        <p:nvSpPr>
          <p:cNvPr id="5" name="Text Box 4"/>
          <p:cNvSpPr txBox="1"/>
          <p:nvPr/>
        </p:nvSpPr>
        <p:spPr>
          <a:xfrm>
            <a:off x="5715635" y="3679825"/>
            <a:ext cx="5923280" cy="1938020"/>
          </a:xfrm>
          <a:prstGeom prst="rect">
            <a:avLst/>
          </a:prstGeom>
          <a:solidFill>
            <a:schemeClr val="accent2">
              <a:lumMod val="20000"/>
              <a:lumOff val="80000"/>
            </a:schemeClr>
          </a:solidFill>
        </p:spPr>
        <p:txBody>
          <a:bodyPr wrap="square" rtlCol="0">
            <a:spAutoFit/>
          </a:bodyPr>
          <a:p>
            <a:pPr algn="just"/>
            <a:r>
              <a:rPr lang="en-US" sz="2400" b="1">
                <a:latin typeface="Times New Roman" panose="02020603050405020304" charset="0"/>
                <a:cs typeface="Times New Roman" panose="02020603050405020304" charset="0"/>
                <a:sym typeface="+mn-ea"/>
              </a:rPr>
              <a:t>e.g.</a:t>
            </a:r>
            <a:endParaRPr lang="en-US" sz="2400" b="1">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sym typeface="+mn-ea"/>
              </a:rPr>
              <a:t>&lt;h1 </a:t>
            </a:r>
            <a:r>
              <a:rPr lang="en-US" sz="2400">
                <a:solidFill>
                  <a:srgbClr val="FF0000"/>
                </a:solidFill>
                <a:latin typeface="Times New Roman" panose="02020603050405020304" charset="0"/>
                <a:cs typeface="Times New Roman" panose="02020603050405020304" charset="0"/>
                <a:sym typeface="+mn-ea"/>
              </a:rPr>
              <a:t>style="color:blue;"</a:t>
            </a:r>
            <a:r>
              <a:rPr lang="en-US" sz="2400">
                <a:latin typeface="Times New Roman" panose="02020603050405020304" charset="0"/>
                <a:cs typeface="Times New Roman" panose="02020603050405020304" charset="0"/>
                <a:sym typeface="+mn-ea"/>
              </a:rPr>
              <a:t>&gt;A Blue Heading&lt;/h1&gt;</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sym typeface="+mn-ea"/>
              </a:rPr>
              <a:t>&lt;p </a:t>
            </a:r>
            <a:r>
              <a:rPr lang="en-US" sz="2400">
                <a:solidFill>
                  <a:srgbClr val="FF0000"/>
                </a:solidFill>
                <a:latin typeface="Times New Roman" panose="02020603050405020304" charset="0"/>
                <a:cs typeface="Times New Roman" panose="02020603050405020304" charset="0"/>
                <a:sym typeface="+mn-ea"/>
              </a:rPr>
              <a:t>style="color:red;"</a:t>
            </a:r>
            <a:r>
              <a:rPr lang="en-US" sz="2400">
                <a:latin typeface="Times New Roman" panose="02020603050405020304" charset="0"/>
                <a:cs typeface="Times New Roman" panose="02020603050405020304" charset="0"/>
                <a:sym typeface="+mn-ea"/>
              </a:rPr>
              <a:t>&gt;A red paragraph.&lt;/p&gt;</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arn(inVertical)">
                                      <p:cBhvr>
                                        <p:cTn id="11" dur="500"/>
                                        <p:tgtEl>
                                          <p:spTgt spid="7">
                                            <p:txEl>
                                              <p:pRg st="1" end="1"/>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barn(inVertical)">
                                      <p:cBhvr>
                                        <p:cTn id="15" dur="500"/>
                                        <p:tgtEl>
                                          <p:spTgt spid="7">
                                            <p:txEl>
                                              <p:pRg st="3" end="3"/>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barn(inVertical)">
                                      <p:cBhvr>
                                        <p:cTn id="19" dur="500"/>
                                        <p:tgtEl>
                                          <p:spTgt spid="7">
                                            <p:txEl>
                                              <p:pRg st="5" end="5"/>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animEffect transition="in" filter="barn(inVertical)">
                                      <p:cBhvr>
                                        <p:cTn id="23" dur="500"/>
                                        <p:tgtEl>
                                          <p:spTgt spid="7">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par>
                          <p:cTn id="29" fill="hold">
                            <p:stCondLst>
                              <p:cond delay="500"/>
                            </p:stCondLst>
                            <p:childTnLst>
                              <p:par>
                                <p:cTn id="30" presetID="16" presetClass="entr" presetSubtype="21"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8" grpId="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5" y="287020"/>
            <a:ext cx="5173980" cy="583565"/>
          </a:xfrm>
          <a:prstGeom prst="rect">
            <a:avLst/>
          </a:prstGeom>
          <a:ln>
            <a:solidFill>
              <a:schemeClr val="accent1"/>
            </a:solidFill>
          </a:ln>
        </p:spPr>
        <p:txBody>
          <a:bodyPr wrap="square">
            <a:spAutoFit/>
          </a:bodyPr>
          <a:lstStyle/>
          <a:p>
            <a:pPr algn="l"/>
            <a:r>
              <a:rPr lang="en-US" altLang="zh-CN" sz="3200" b="1">
                <a:solidFill>
                  <a:schemeClr val="tx1">
                    <a:lumMod val="65000"/>
                    <a:lumOff val="35000"/>
                  </a:schemeClr>
                </a:solidFill>
                <a:latin typeface="Times New Roman" panose="02020603050405020304" charset="0"/>
                <a:cs typeface="Times New Roman" panose="02020603050405020304" charset="0"/>
              </a:rPr>
              <a:t>Types of CSS</a:t>
            </a:r>
            <a:endParaRPr lang="en-US" altLang="zh-CN" sz="3200" b="1">
              <a:solidFill>
                <a:schemeClr val="tx1">
                  <a:lumMod val="65000"/>
                  <a:lumOff val="35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Footer Placeholder 2"/>
          <p:cNvSpPr>
            <a:spLocks noGrp="1"/>
          </p:cNvSpPr>
          <p:nvPr>
            <p:ph type="ftr" sz="quarter" idx="11"/>
          </p:nvPr>
        </p:nvSpPr>
        <p:spPr/>
        <p:txBody>
          <a:bodyPr/>
          <a:p>
            <a:r>
              <a:rPr lang="zh-CN" altLang="en-US"/>
              <a:t>Made by Dammar Khadayat | Web Developer</a:t>
            </a:r>
            <a:endParaRPr lang="zh-CN" altLang="en-US"/>
          </a:p>
        </p:txBody>
      </p:sp>
      <p:pic>
        <p:nvPicPr>
          <p:cNvPr id="28" name="Content Placeholder 27" descr="xdezo_academy"/>
          <p:cNvPicPr>
            <a:picLocks noChangeAspect="1"/>
          </p:cNvPicPr>
          <p:nvPr>
            <p:ph sz="half" idx="2"/>
          </p:nvPr>
        </p:nvPicPr>
        <p:blipFill>
          <a:blip r:embed="rId1"/>
          <a:stretch>
            <a:fillRect/>
          </a:stretch>
        </p:blipFill>
        <p:spPr>
          <a:xfrm>
            <a:off x="10852150" y="-120015"/>
            <a:ext cx="1170305" cy="1170305"/>
          </a:xfrm>
          <a:prstGeom prst="rect">
            <a:avLst/>
          </a:prstGeom>
        </p:spPr>
      </p:pic>
      <p:sp>
        <p:nvSpPr>
          <p:cNvPr id="8" name="Text Box 7"/>
          <p:cNvSpPr txBox="1"/>
          <p:nvPr/>
        </p:nvSpPr>
        <p:spPr>
          <a:xfrm>
            <a:off x="6061710" y="1050290"/>
            <a:ext cx="5558790" cy="5262245"/>
          </a:xfrm>
          <a:prstGeom prst="rect">
            <a:avLst/>
          </a:prstGeom>
          <a:solidFill>
            <a:schemeClr val="accent2">
              <a:lumMod val="20000"/>
              <a:lumOff val="80000"/>
            </a:schemeClr>
          </a:solidFill>
        </p:spPr>
        <p:txBody>
          <a:bodyPr wrap="square" rtlCol="0">
            <a:spAutoFit/>
          </a:bodyPr>
          <a:p>
            <a:pPr algn="just"/>
            <a:r>
              <a:rPr lang="en-US" sz="2400">
                <a:latin typeface="Times New Roman" panose="02020603050405020304" charset="0"/>
                <a:cs typeface="Times New Roman" panose="02020603050405020304" charset="0"/>
              </a:rPr>
              <a:t>&lt;!DOCTYPE html&gt;</a:t>
            </a:r>
            <a:endParaRPr lang="en-US" sz="2400">
              <a:latin typeface="Times New Roman" panose="02020603050405020304" charset="0"/>
              <a:cs typeface="Times New Roman" panose="02020603050405020304" charset="0"/>
            </a:endParaRPr>
          </a:p>
          <a:p>
            <a:pPr algn="just"/>
            <a:r>
              <a:rPr lang="en-US" sz="2400">
                <a:solidFill>
                  <a:srgbClr val="00B050"/>
                </a:solidFill>
                <a:latin typeface="Times New Roman" panose="02020603050405020304" charset="0"/>
                <a:cs typeface="Times New Roman" panose="02020603050405020304" charset="0"/>
              </a:rPr>
              <a:t>&lt;html&gt;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a:t>
            </a:r>
            <a:r>
              <a:rPr lang="en-US" sz="2400">
                <a:solidFill>
                  <a:srgbClr val="C00000"/>
                </a:solidFill>
                <a:latin typeface="Times New Roman" panose="02020603050405020304" charset="0"/>
                <a:cs typeface="Times New Roman" panose="02020603050405020304" charset="0"/>
              </a:rPr>
              <a:t> &lt;head&gt;</a:t>
            </a:r>
            <a:endParaRPr lang="en-US" sz="2400">
              <a:solidFill>
                <a:srgbClr val="C00000"/>
              </a:solidFill>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a:t>
            </a:r>
            <a:r>
              <a:rPr lang="en-US" sz="2400">
                <a:solidFill>
                  <a:srgbClr val="00B050"/>
                </a:solidFill>
                <a:latin typeface="Times New Roman" panose="02020603050405020304" charset="0"/>
                <a:cs typeface="Times New Roman" panose="02020603050405020304" charset="0"/>
              </a:rPr>
              <a:t>&lt;style&gt;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body {background-color: powderblue;}</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h1   {color: blue;}</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a:t>
            </a:r>
            <a:r>
              <a:rPr lang="en-US" sz="2400">
                <a:solidFill>
                  <a:srgbClr val="00B050"/>
                </a:solidFill>
                <a:latin typeface="Times New Roman" panose="02020603050405020304" charset="0"/>
                <a:cs typeface="Times New Roman" panose="02020603050405020304" charset="0"/>
              </a:rPr>
              <a:t>&lt;/style&gt;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a:t>
            </a:r>
            <a:r>
              <a:rPr lang="en-US" sz="2400">
                <a:solidFill>
                  <a:srgbClr val="C00000"/>
                </a:solidFill>
                <a:latin typeface="Times New Roman" panose="02020603050405020304" charset="0"/>
                <a:cs typeface="Times New Roman" panose="02020603050405020304" charset="0"/>
              </a:rPr>
              <a:t>&lt;/head&gt;</a:t>
            </a:r>
            <a:endParaRPr lang="en-US" sz="2400">
              <a:solidFill>
                <a:srgbClr val="C00000"/>
              </a:solidFill>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&lt;body&gt;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    &lt;h1&gt;This is a heading&lt;/h1&gt;</a:t>
            </a:r>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&lt;/body&gt;</a:t>
            </a:r>
            <a:endParaRPr lang="en-US" sz="2400">
              <a:latin typeface="Times New Roman" panose="02020603050405020304" charset="0"/>
              <a:cs typeface="Times New Roman" panose="02020603050405020304" charset="0"/>
            </a:endParaRPr>
          </a:p>
          <a:p>
            <a:pPr algn="just"/>
            <a:r>
              <a:rPr lang="en-US" sz="2400">
                <a:solidFill>
                  <a:srgbClr val="00B050"/>
                </a:solidFill>
                <a:latin typeface="Times New Roman" panose="02020603050405020304" charset="0"/>
                <a:cs typeface="Times New Roman" panose="02020603050405020304" charset="0"/>
              </a:rPr>
              <a:t>&lt;/html&gt;</a:t>
            </a:r>
            <a:endParaRPr lang="en-US" sz="2400">
              <a:solidFill>
                <a:srgbClr val="00B050"/>
              </a:solidFill>
              <a:latin typeface="Times New Roman" panose="02020603050405020304" charset="0"/>
              <a:cs typeface="Times New Roman" panose="02020603050405020304" charset="0"/>
            </a:endParaRPr>
          </a:p>
        </p:txBody>
      </p:sp>
      <p:sp>
        <p:nvSpPr>
          <p:cNvPr id="4" name="Text Box 3"/>
          <p:cNvSpPr txBox="1"/>
          <p:nvPr/>
        </p:nvSpPr>
        <p:spPr>
          <a:xfrm>
            <a:off x="579120" y="1078230"/>
            <a:ext cx="5053330" cy="4603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en-US" sz="2400" b="1">
                <a:solidFill>
                  <a:srgbClr val="FF0000"/>
                </a:solidFill>
                <a:latin typeface="Times New Roman" panose="02020603050405020304" charset="0"/>
                <a:cs typeface="Times New Roman" panose="02020603050405020304" charset="0"/>
              </a:rPr>
              <a:t>Internal CSS</a:t>
            </a:r>
            <a:endParaRPr lang="en-US" sz="2400" b="1">
              <a:solidFill>
                <a:srgbClr val="FF0000"/>
              </a:solidFill>
              <a:latin typeface="Times New Roman" panose="02020603050405020304" charset="0"/>
              <a:cs typeface="Times New Roman" panose="02020603050405020304" charset="0"/>
            </a:endParaRPr>
          </a:p>
        </p:txBody>
      </p:sp>
      <p:sp>
        <p:nvSpPr>
          <p:cNvPr id="5" name="Text Box 4"/>
          <p:cNvSpPr txBox="1"/>
          <p:nvPr/>
        </p:nvSpPr>
        <p:spPr>
          <a:xfrm>
            <a:off x="579120" y="1654175"/>
            <a:ext cx="5053330" cy="3415030"/>
          </a:xfrm>
          <a:prstGeom prst="rect">
            <a:avLst/>
          </a:prstGeom>
          <a:noFill/>
        </p:spPr>
        <p:txBody>
          <a:bodyPr wrap="square" rtlCol="0">
            <a:spAutoFit/>
          </a:bodyPr>
          <a:p>
            <a:pPr algn="just"/>
            <a:r>
              <a:rPr lang="en-US" sz="2400">
                <a:latin typeface="Times New Roman" panose="02020603050405020304" charset="0"/>
                <a:cs typeface="Times New Roman" panose="02020603050405020304" charset="0"/>
              </a:rPr>
              <a:t>An internal CSS is used to define a style for a single HTML page.</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a:latin typeface="Times New Roman" panose="02020603050405020304" charset="0"/>
                <a:cs typeface="Times New Roman" panose="02020603050405020304" charset="0"/>
              </a:rPr>
              <a:t>An internal CSS is defined in the </a:t>
            </a:r>
            <a:r>
              <a:rPr lang="en-US" sz="2400">
                <a:solidFill>
                  <a:srgbClr val="FF0000"/>
                </a:solidFill>
                <a:latin typeface="Times New Roman" panose="02020603050405020304" charset="0"/>
                <a:cs typeface="Times New Roman" panose="02020603050405020304" charset="0"/>
              </a:rPr>
              <a:t>&lt;head&gt;</a:t>
            </a:r>
            <a:r>
              <a:rPr lang="en-US" sz="2400">
                <a:latin typeface="Times New Roman" panose="02020603050405020304" charset="0"/>
                <a:cs typeface="Times New Roman" panose="02020603050405020304" charset="0"/>
              </a:rPr>
              <a:t> section of an HTML page, within a</a:t>
            </a:r>
            <a:r>
              <a:rPr lang="en-US" sz="2400">
                <a:solidFill>
                  <a:srgbClr val="00B050"/>
                </a:solidFill>
                <a:latin typeface="Times New Roman" panose="02020603050405020304" charset="0"/>
                <a:cs typeface="Times New Roman" panose="02020603050405020304" charset="0"/>
              </a:rPr>
              <a:t> &lt;style&gt;</a:t>
            </a:r>
            <a:r>
              <a:rPr lang="en-US" sz="2400">
                <a:latin typeface="Times New Roman" panose="02020603050405020304" charset="0"/>
                <a:cs typeface="Times New Roman" panose="02020603050405020304" charset="0"/>
              </a:rPr>
              <a:t> element.</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b="1">
                <a:latin typeface="Times New Roman" panose="02020603050405020304" charset="0"/>
                <a:cs typeface="Times New Roman" panose="02020603050405020304" charset="0"/>
              </a:rPr>
              <a:t>e.g.</a:t>
            </a:r>
            <a:endParaRPr lang="en-US" sz="2400" b="1">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8" grpId="0" animBg="1"/>
      <p:bldP spid="8"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25808</Words>
  <Application>WPS Presentation</Application>
  <PresentationFormat>宽屏</PresentationFormat>
  <Paragraphs>1510</Paragraphs>
  <Slides>56</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56</vt:i4>
      </vt:variant>
    </vt:vector>
  </HeadingPairs>
  <TitlesOfParts>
    <vt:vector size="67" baseType="lpstr">
      <vt:lpstr>Arial</vt:lpstr>
      <vt:lpstr>SimSun</vt:lpstr>
      <vt:lpstr>Wingdings</vt:lpstr>
      <vt:lpstr>Century Gothic</vt:lpstr>
      <vt:lpstr>Times New Roman</vt:lpstr>
      <vt:lpstr>Wingdings</vt:lpstr>
      <vt:lpstr>Calibri</vt:lpstr>
      <vt:lpstr>Microsoft YaHei</vt:lpstr>
      <vt:lpstr>Arial Unicode MS</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Dammar</cp:lastModifiedBy>
  <cp:revision>120</cp:revision>
  <dcterms:created xsi:type="dcterms:W3CDTF">2019-11-24T03:48:00Z</dcterms:created>
  <dcterms:modified xsi:type="dcterms:W3CDTF">2023-01-27T06:46:34Z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22574D55A38048178BFB893DC6F09B9B</vt:lpwstr>
  </property>
  <property fmtid="{D5CDD505-2E9C-101B-9397-08002B2CF9AE}" pid="3" name="KSOProductBuildVer">
    <vt:lpwstr>1033-11.2.0.11440</vt:lpwstr>
  </property>
</Properties>
</file>